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65" r:id="rId5"/>
    <p:sldId id="266" r:id="rId6"/>
    <p:sldId id="267" r:id="rId7"/>
    <p:sldId id="260" r:id="rId8"/>
    <p:sldId id="268" r:id="rId9"/>
    <p:sldId id="269" r:id="rId10"/>
    <p:sldId id="270" r:id="rId11"/>
    <p:sldId id="271" r:id="rId12"/>
    <p:sldId id="272" r:id="rId13"/>
    <p:sldId id="273" r:id="rId14"/>
    <p:sldId id="274" r:id="rId15"/>
    <p:sldId id="275" r:id="rId16"/>
    <p:sldId id="276" r:id="rId17"/>
    <p:sldId id="277" r:id="rId18"/>
    <p:sldId id="264" r:id="rId19"/>
    <p:sldId id="278" r:id="rId20"/>
  </p:sldIdLst>
  <p:sldSz cx="18288000" cy="10287000"/>
  <p:notesSz cx="6858000" cy="9144000"/>
  <p:embeddedFontLst>
    <p:embeddedFont>
      <p:font typeface="Montserrat Semi-Bold" panose="020B0604020202020204" charset="0"/>
      <p:regular r:id="rId21"/>
    </p:embeddedFont>
    <p:embeddedFont>
      <p:font typeface="Montserrat Ultra-Bold" panose="020B0604020202020204" charset="0"/>
      <p:regular r:id="rId22"/>
    </p:embeddedFont>
    <p:embeddedFont>
      <p:font typeface="Montserrat Bold" panose="020B0604020202020204" charset="0"/>
      <p:regular r:id="rId23"/>
    </p:embeddedFon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.VnVogue" panose="020B7200000000000000" pitchFamily="34" charset="0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3" d="100"/>
          <a:sy n="53" d="100"/>
        </p:scale>
        <p:origin x="29" y="29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3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82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552604" y="8748451"/>
            <a:ext cx="8154894" cy="2038350"/>
            <a:chOff x="0" y="0"/>
            <a:chExt cx="2147791" cy="53684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47791" cy="536849"/>
            </a:xfrm>
            <a:custGeom>
              <a:avLst/>
              <a:gdLst/>
              <a:ahLst/>
              <a:cxnLst/>
              <a:rect l="l" t="t" r="r" b="b"/>
              <a:pathLst>
                <a:path w="2147791" h="536849">
                  <a:moveTo>
                    <a:pt x="0" y="0"/>
                  </a:moveTo>
                  <a:lnTo>
                    <a:pt x="2147791" y="0"/>
                  </a:lnTo>
                  <a:lnTo>
                    <a:pt x="2147791" y="536849"/>
                  </a:lnTo>
                  <a:lnTo>
                    <a:pt x="0" y="536849"/>
                  </a:lnTo>
                  <a:close/>
                </a:path>
              </a:pathLst>
            </a:custGeom>
            <a:solidFill>
              <a:srgbClr val="F4AD0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23825"/>
              <a:ext cx="2147791" cy="6606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2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306679" y="9392570"/>
            <a:ext cx="2091000" cy="70256"/>
            <a:chOff x="0" y="0"/>
            <a:chExt cx="547795" cy="1840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47795" cy="18406"/>
            </a:xfrm>
            <a:custGeom>
              <a:avLst/>
              <a:gdLst/>
              <a:ahLst/>
              <a:cxnLst/>
              <a:rect l="l" t="t" r="r" b="b"/>
              <a:pathLst>
                <a:path w="547795" h="18406">
                  <a:moveTo>
                    <a:pt x="0" y="0"/>
                  </a:moveTo>
                  <a:lnTo>
                    <a:pt x="547795" y="0"/>
                  </a:lnTo>
                  <a:lnTo>
                    <a:pt x="547795" y="18406"/>
                  </a:lnTo>
                  <a:lnTo>
                    <a:pt x="0" y="18406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123825"/>
              <a:ext cx="547795" cy="1422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2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3202279" y="9392570"/>
            <a:ext cx="2091000" cy="70256"/>
            <a:chOff x="0" y="0"/>
            <a:chExt cx="547795" cy="1840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47795" cy="18406"/>
            </a:xfrm>
            <a:custGeom>
              <a:avLst/>
              <a:gdLst/>
              <a:ahLst/>
              <a:cxnLst/>
              <a:rect l="l" t="t" r="r" b="b"/>
              <a:pathLst>
                <a:path w="547795" h="18406">
                  <a:moveTo>
                    <a:pt x="0" y="0"/>
                  </a:moveTo>
                  <a:lnTo>
                    <a:pt x="547795" y="0"/>
                  </a:lnTo>
                  <a:lnTo>
                    <a:pt x="547795" y="18406"/>
                  </a:lnTo>
                  <a:lnTo>
                    <a:pt x="0" y="18406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123825"/>
              <a:ext cx="547795" cy="1422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2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6093379" y="9392570"/>
            <a:ext cx="2091000" cy="70256"/>
            <a:chOff x="0" y="0"/>
            <a:chExt cx="547795" cy="18406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47795" cy="18406"/>
            </a:xfrm>
            <a:custGeom>
              <a:avLst/>
              <a:gdLst/>
              <a:ahLst/>
              <a:cxnLst/>
              <a:rect l="l" t="t" r="r" b="b"/>
              <a:pathLst>
                <a:path w="547795" h="18406">
                  <a:moveTo>
                    <a:pt x="0" y="0"/>
                  </a:moveTo>
                  <a:lnTo>
                    <a:pt x="547795" y="0"/>
                  </a:lnTo>
                  <a:lnTo>
                    <a:pt x="547795" y="18406"/>
                  </a:lnTo>
                  <a:lnTo>
                    <a:pt x="0" y="18406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123825"/>
              <a:ext cx="547795" cy="1422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20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7980873" y="-547802"/>
            <a:ext cx="7312406" cy="6719927"/>
          </a:xfrm>
          <a:custGeom>
            <a:avLst/>
            <a:gdLst/>
            <a:ahLst/>
            <a:cxnLst/>
            <a:rect l="l" t="t" r="r" b="b"/>
            <a:pathLst>
              <a:path w="7312406" h="6719927">
                <a:moveTo>
                  <a:pt x="0" y="0"/>
                </a:moveTo>
                <a:lnTo>
                  <a:pt x="7312406" y="0"/>
                </a:lnTo>
                <a:lnTo>
                  <a:pt x="7312406" y="6719927"/>
                </a:lnTo>
                <a:lnTo>
                  <a:pt x="0" y="67199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0079" b="-2015"/>
            </a:stretch>
          </a:blipFill>
        </p:spPr>
      </p:sp>
      <p:grpSp>
        <p:nvGrpSpPr>
          <p:cNvPr id="15" name="Group 15"/>
          <p:cNvGrpSpPr/>
          <p:nvPr/>
        </p:nvGrpSpPr>
        <p:grpSpPr>
          <a:xfrm rot="-5400000">
            <a:off x="240449" y="-1200150"/>
            <a:ext cx="11215802" cy="12687300"/>
            <a:chOff x="0" y="0"/>
            <a:chExt cx="2953956" cy="3341511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953956" cy="3341511"/>
            </a:xfrm>
            <a:custGeom>
              <a:avLst/>
              <a:gdLst/>
              <a:ahLst/>
              <a:cxnLst/>
              <a:rect l="l" t="t" r="r" b="b"/>
              <a:pathLst>
                <a:path w="2953956" h="3341511">
                  <a:moveTo>
                    <a:pt x="0" y="0"/>
                  </a:moveTo>
                  <a:lnTo>
                    <a:pt x="2953956" y="0"/>
                  </a:lnTo>
                  <a:lnTo>
                    <a:pt x="2953956" y="3341511"/>
                  </a:lnTo>
                  <a:lnTo>
                    <a:pt x="0" y="3341511"/>
                  </a:lnTo>
                  <a:close/>
                </a:path>
              </a:pathLst>
            </a:custGeom>
            <a:solidFill>
              <a:srgbClr val="0B1541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123825"/>
              <a:ext cx="2953956" cy="34653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20"/>
                </a:lnSpc>
              </a:pPr>
              <a:endParaRPr/>
            </a:p>
          </p:txBody>
        </p:sp>
      </p:grpSp>
      <p:sp>
        <p:nvSpPr>
          <p:cNvPr id="18" name="Freeform 18"/>
          <p:cNvSpPr/>
          <p:nvPr/>
        </p:nvSpPr>
        <p:spPr>
          <a:xfrm>
            <a:off x="9698271" y="3787213"/>
            <a:ext cx="16301121" cy="6164788"/>
          </a:xfrm>
          <a:custGeom>
            <a:avLst/>
            <a:gdLst/>
            <a:ahLst/>
            <a:cxnLst/>
            <a:rect l="l" t="t" r="r" b="b"/>
            <a:pathLst>
              <a:path w="16301121" h="6164788">
                <a:moveTo>
                  <a:pt x="0" y="0"/>
                </a:moveTo>
                <a:lnTo>
                  <a:pt x="16301121" y="0"/>
                </a:lnTo>
                <a:lnTo>
                  <a:pt x="16301121" y="6164788"/>
                </a:lnTo>
                <a:lnTo>
                  <a:pt x="0" y="616478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444150" y="3794528"/>
            <a:ext cx="9614249" cy="29074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11208"/>
              </a:lnSpc>
            </a:pPr>
            <a:r>
              <a:rPr lang="en-US" sz="11208" spc="224" dirty="0">
                <a:solidFill>
                  <a:srgbClr val="F6BD33"/>
                </a:solidFill>
                <a:latin typeface=".VnVogue" panose="020B7200000000000000" pitchFamily="34" charset="0"/>
              </a:rPr>
              <a:t>CAR INSURANCE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3B9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447454" y="8748451"/>
            <a:ext cx="11545794" cy="2038350"/>
            <a:chOff x="0" y="0"/>
            <a:chExt cx="15394392" cy="2717800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15394392" cy="2717800"/>
              <a:chOff x="0" y="0"/>
              <a:chExt cx="3040868" cy="536849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3040867" cy="536849"/>
              </a:xfrm>
              <a:custGeom>
                <a:avLst/>
                <a:gdLst/>
                <a:ahLst/>
                <a:cxnLst/>
                <a:rect l="l" t="t" r="r" b="b"/>
                <a:pathLst>
                  <a:path w="3040867" h="536849">
                    <a:moveTo>
                      <a:pt x="0" y="0"/>
                    </a:moveTo>
                    <a:lnTo>
                      <a:pt x="3040867" y="0"/>
                    </a:lnTo>
                    <a:lnTo>
                      <a:pt x="3040867" y="536849"/>
                    </a:lnTo>
                    <a:lnTo>
                      <a:pt x="0" y="536849"/>
                    </a:lnTo>
                    <a:close/>
                  </a:path>
                </a:pathLst>
              </a:custGeom>
              <a:solidFill>
                <a:srgbClr val="6D738D"/>
              </a:solidFill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123825"/>
                <a:ext cx="3040868" cy="66067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8054100" y="858825"/>
              <a:ext cx="2788000" cy="93675"/>
              <a:chOff x="0" y="0"/>
              <a:chExt cx="547795" cy="18406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>
              <a:off x="344500" y="858825"/>
              <a:ext cx="2788000" cy="93675"/>
              <a:chOff x="0" y="0"/>
              <a:chExt cx="547795" cy="18406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12" name="Group 12"/>
            <p:cNvGrpSpPr/>
            <p:nvPr/>
          </p:nvGrpSpPr>
          <p:grpSpPr>
            <a:xfrm>
              <a:off x="11908900" y="858825"/>
              <a:ext cx="2788000" cy="93675"/>
              <a:chOff x="0" y="0"/>
              <a:chExt cx="547795" cy="18406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4199300" y="858825"/>
              <a:ext cx="2788000" cy="93675"/>
              <a:chOff x="0" y="0"/>
              <a:chExt cx="547795" cy="18406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</p:grpSp>
      <p:grpSp>
        <p:nvGrpSpPr>
          <p:cNvPr id="18" name="Group 18"/>
          <p:cNvGrpSpPr/>
          <p:nvPr/>
        </p:nvGrpSpPr>
        <p:grpSpPr>
          <a:xfrm>
            <a:off x="3001575" y="-4846778"/>
            <a:ext cx="19161165" cy="13025544"/>
            <a:chOff x="0" y="0"/>
            <a:chExt cx="25548220" cy="17367392"/>
          </a:xfrm>
        </p:grpSpPr>
        <p:sp>
          <p:nvSpPr>
            <p:cNvPr id="19" name="AutoShape 19"/>
            <p:cNvSpPr/>
            <p:nvPr/>
          </p:nvSpPr>
          <p:spPr>
            <a:xfrm flipH="1" flipV="1">
              <a:off x="1009437" y="5905873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0" name="AutoShape 20"/>
            <p:cNvSpPr/>
            <p:nvPr/>
          </p:nvSpPr>
          <p:spPr>
            <a:xfrm flipH="1" flipV="1">
              <a:off x="5655590" y="11179158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1" name="AutoShape 21"/>
            <p:cNvSpPr/>
            <p:nvPr/>
          </p:nvSpPr>
          <p:spPr>
            <a:xfrm flipH="1" flipV="1">
              <a:off x="968066" y="10796240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2" name="AutoShape 22"/>
            <p:cNvSpPr/>
            <p:nvPr/>
          </p:nvSpPr>
          <p:spPr>
            <a:xfrm flipH="1" flipV="1">
              <a:off x="1192312" y="8442358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3" name="AutoShape 23"/>
            <p:cNvSpPr/>
            <p:nvPr/>
          </p:nvSpPr>
          <p:spPr>
            <a:xfrm flipH="1" flipV="1">
              <a:off x="3683004" y="8940315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4" name="AutoShape 24"/>
            <p:cNvSpPr/>
            <p:nvPr/>
          </p:nvSpPr>
          <p:spPr>
            <a:xfrm flipH="1" flipV="1">
              <a:off x="8721963" y="7684267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5" name="AutoShape 25"/>
            <p:cNvSpPr/>
            <p:nvPr/>
          </p:nvSpPr>
          <p:spPr>
            <a:xfrm flipH="1" flipV="1">
              <a:off x="171522" y="12469523"/>
              <a:ext cx="637702" cy="723778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6" name="AutoShape 26"/>
            <p:cNvSpPr/>
            <p:nvPr/>
          </p:nvSpPr>
          <p:spPr>
            <a:xfrm flipH="1" flipV="1">
              <a:off x="11652322" y="8427303"/>
              <a:ext cx="637702" cy="723778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7" name="AutoShape 27"/>
            <p:cNvSpPr/>
            <p:nvPr/>
          </p:nvSpPr>
          <p:spPr>
            <a:xfrm flipH="1" flipV="1">
              <a:off x="7626352" y="5901267"/>
              <a:ext cx="637702" cy="723778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8" name="AutoShape 28"/>
            <p:cNvSpPr/>
            <p:nvPr/>
          </p:nvSpPr>
          <p:spPr>
            <a:xfrm flipH="1" flipV="1">
              <a:off x="3965615" y="11589998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9" name="AutoShape 29"/>
            <p:cNvSpPr/>
            <p:nvPr/>
          </p:nvSpPr>
          <p:spPr>
            <a:xfrm flipH="1" flipV="1">
              <a:off x="9428268" y="5449610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0" name="AutoShape 30"/>
            <p:cNvSpPr/>
            <p:nvPr/>
          </p:nvSpPr>
          <p:spPr>
            <a:xfrm flipH="1" flipV="1">
              <a:off x="3542740" y="6371458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1" name="AutoShape 31"/>
            <p:cNvSpPr/>
            <p:nvPr/>
          </p:nvSpPr>
          <p:spPr>
            <a:xfrm flipH="1" flipV="1">
              <a:off x="6316043" y="9519097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2" name="AutoShape 32"/>
            <p:cNvSpPr/>
            <p:nvPr/>
          </p:nvSpPr>
          <p:spPr>
            <a:xfrm flipH="1" flipV="1">
              <a:off x="5866075" y="6480733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3" name="AutoShape 33"/>
            <p:cNvSpPr/>
            <p:nvPr/>
          </p:nvSpPr>
          <p:spPr>
            <a:xfrm flipH="1" flipV="1">
              <a:off x="9168512" y="9928842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4" name="AutoShape 34"/>
            <p:cNvSpPr/>
            <p:nvPr/>
          </p:nvSpPr>
          <p:spPr>
            <a:xfrm flipH="1" flipV="1">
              <a:off x="13814664" y="15202126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5" name="AutoShape 35"/>
            <p:cNvSpPr/>
            <p:nvPr/>
          </p:nvSpPr>
          <p:spPr>
            <a:xfrm flipH="1" flipV="1">
              <a:off x="9127141" y="14819208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6" name="AutoShape 36"/>
            <p:cNvSpPr/>
            <p:nvPr/>
          </p:nvSpPr>
          <p:spPr>
            <a:xfrm flipH="1" flipV="1">
              <a:off x="9351387" y="12465326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7" name="AutoShape 37"/>
            <p:cNvSpPr/>
            <p:nvPr/>
          </p:nvSpPr>
          <p:spPr>
            <a:xfrm flipH="1" flipV="1">
              <a:off x="11842079" y="12963284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8" name="AutoShape 38"/>
            <p:cNvSpPr/>
            <p:nvPr/>
          </p:nvSpPr>
          <p:spPr>
            <a:xfrm flipH="1" flipV="1">
              <a:off x="16881038" y="11707235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9" name="AutoShape 39"/>
            <p:cNvSpPr/>
            <p:nvPr/>
          </p:nvSpPr>
          <p:spPr>
            <a:xfrm flipH="1" flipV="1">
              <a:off x="8330597" y="16492491"/>
              <a:ext cx="637702" cy="723778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0" name="AutoShape 40"/>
            <p:cNvSpPr/>
            <p:nvPr/>
          </p:nvSpPr>
          <p:spPr>
            <a:xfrm flipH="1" flipV="1">
              <a:off x="19811397" y="12450271"/>
              <a:ext cx="637702" cy="723778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1" name="AutoShape 41"/>
            <p:cNvSpPr/>
            <p:nvPr/>
          </p:nvSpPr>
          <p:spPr>
            <a:xfrm flipH="1" flipV="1">
              <a:off x="15785427" y="9924235"/>
              <a:ext cx="637702" cy="723778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2" name="AutoShape 42"/>
            <p:cNvSpPr/>
            <p:nvPr/>
          </p:nvSpPr>
          <p:spPr>
            <a:xfrm flipH="1" flipV="1">
              <a:off x="12124690" y="15612966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3" name="AutoShape 43"/>
            <p:cNvSpPr/>
            <p:nvPr/>
          </p:nvSpPr>
          <p:spPr>
            <a:xfrm flipH="1" flipV="1">
              <a:off x="17587343" y="9472579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4" name="AutoShape 44"/>
            <p:cNvSpPr/>
            <p:nvPr/>
          </p:nvSpPr>
          <p:spPr>
            <a:xfrm flipH="1" flipV="1">
              <a:off x="11701815" y="10394426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5" name="AutoShape 45"/>
            <p:cNvSpPr/>
            <p:nvPr/>
          </p:nvSpPr>
          <p:spPr>
            <a:xfrm flipH="1" flipV="1">
              <a:off x="14475118" y="13542066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6" name="AutoShape 46"/>
            <p:cNvSpPr/>
            <p:nvPr/>
          </p:nvSpPr>
          <p:spPr>
            <a:xfrm flipH="1" flipV="1">
              <a:off x="14025150" y="10503701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7" name="AutoShape 47"/>
            <p:cNvSpPr/>
            <p:nvPr/>
          </p:nvSpPr>
          <p:spPr>
            <a:xfrm flipH="1" flipV="1">
              <a:off x="14096112" y="607386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8" name="AutoShape 48"/>
            <p:cNvSpPr/>
            <p:nvPr/>
          </p:nvSpPr>
          <p:spPr>
            <a:xfrm flipH="1" flipV="1">
              <a:off x="18742264" y="5880671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9" name="AutoShape 49"/>
            <p:cNvSpPr/>
            <p:nvPr/>
          </p:nvSpPr>
          <p:spPr>
            <a:xfrm flipH="1" flipV="1">
              <a:off x="14054741" y="5497753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0" name="AutoShape 50"/>
            <p:cNvSpPr/>
            <p:nvPr/>
          </p:nvSpPr>
          <p:spPr>
            <a:xfrm flipH="1" flipV="1">
              <a:off x="14278987" y="3143871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1" name="AutoShape 51"/>
            <p:cNvSpPr/>
            <p:nvPr/>
          </p:nvSpPr>
          <p:spPr>
            <a:xfrm flipH="1" flipV="1">
              <a:off x="16769679" y="3641828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2" name="AutoShape 52"/>
            <p:cNvSpPr/>
            <p:nvPr/>
          </p:nvSpPr>
          <p:spPr>
            <a:xfrm flipH="1" flipV="1">
              <a:off x="21808638" y="2385779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3" name="AutoShape 53"/>
            <p:cNvSpPr/>
            <p:nvPr/>
          </p:nvSpPr>
          <p:spPr>
            <a:xfrm flipH="1" flipV="1">
              <a:off x="13258197" y="7171035"/>
              <a:ext cx="637702" cy="723778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4" name="AutoShape 54"/>
            <p:cNvSpPr/>
            <p:nvPr/>
          </p:nvSpPr>
          <p:spPr>
            <a:xfrm flipH="1" flipV="1">
              <a:off x="24738997" y="3128816"/>
              <a:ext cx="637702" cy="723778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5" name="AutoShape 55"/>
            <p:cNvSpPr/>
            <p:nvPr/>
          </p:nvSpPr>
          <p:spPr>
            <a:xfrm flipH="1" flipV="1">
              <a:off x="20713027" y="602780"/>
              <a:ext cx="637702" cy="723778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6" name="AutoShape 56"/>
            <p:cNvSpPr/>
            <p:nvPr/>
          </p:nvSpPr>
          <p:spPr>
            <a:xfrm flipH="1" flipV="1">
              <a:off x="17052290" y="6291511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7" name="AutoShape 57"/>
            <p:cNvSpPr/>
            <p:nvPr/>
          </p:nvSpPr>
          <p:spPr>
            <a:xfrm flipH="1" flipV="1">
              <a:off x="22514943" y="151123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8" name="AutoShape 58"/>
            <p:cNvSpPr/>
            <p:nvPr/>
          </p:nvSpPr>
          <p:spPr>
            <a:xfrm flipH="1" flipV="1">
              <a:off x="16629415" y="1072971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9" name="AutoShape 59"/>
            <p:cNvSpPr/>
            <p:nvPr/>
          </p:nvSpPr>
          <p:spPr>
            <a:xfrm flipH="1" flipV="1">
              <a:off x="19402718" y="4220610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0" name="AutoShape 60"/>
            <p:cNvSpPr/>
            <p:nvPr/>
          </p:nvSpPr>
          <p:spPr>
            <a:xfrm flipH="1" flipV="1">
              <a:off x="18952750" y="1182246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61" name="Group 61"/>
          <p:cNvGrpSpPr/>
          <p:nvPr/>
        </p:nvGrpSpPr>
        <p:grpSpPr>
          <a:xfrm>
            <a:off x="6963336" y="3807422"/>
            <a:ext cx="18329941" cy="5930491"/>
            <a:chOff x="0" y="0"/>
            <a:chExt cx="24439921" cy="7907321"/>
          </a:xfrm>
        </p:grpSpPr>
        <p:sp>
          <p:nvSpPr>
            <p:cNvPr id="62" name="Freeform 62"/>
            <p:cNvSpPr/>
            <p:nvPr/>
          </p:nvSpPr>
          <p:spPr>
            <a:xfrm rot="5400000">
              <a:off x="58462" y="1466152"/>
              <a:ext cx="4176507" cy="4293431"/>
            </a:xfrm>
            <a:custGeom>
              <a:avLst/>
              <a:gdLst/>
              <a:ahLst/>
              <a:cxnLst/>
              <a:rect l="l" t="t" r="r" b="b"/>
              <a:pathLst>
                <a:path w="4176507" h="4293431">
                  <a:moveTo>
                    <a:pt x="0" y="0"/>
                  </a:moveTo>
                  <a:lnTo>
                    <a:pt x="4176507" y="0"/>
                  </a:lnTo>
                  <a:lnTo>
                    <a:pt x="4176507" y="4293431"/>
                  </a:lnTo>
                  <a:lnTo>
                    <a:pt x="0" y="42934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3672" b="-5473"/>
              </a:stretch>
            </a:blipFill>
          </p:spPr>
        </p:sp>
        <p:sp>
          <p:nvSpPr>
            <p:cNvPr id="63" name="Freeform 63"/>
            <p:cNvSpPr/>
            <p:nvPr/>
          </p:nvSpPr>
          <p:spPr>
            <a:xfrm>
              <a:off x="3531138" y="0"/>
              <a:ext cx="20908783" cy="7907321"/>
            </a:xfrm>
            <a:custGeom>
              <a:avLst/>
              <a:gdLst/>
              <a:ahLst/>
              <a:cxnLst/>
              <a:rect l="l" t="t" r="r" b="b"/>
              <a:pathLst>
                <a:path w="20908783" h="7907321">
                  <a:moveTo>
                    <a:pt x="0" y="0"/>
                  </a:moveTo>
                  <a:lnTo>
                    <a:pt x="20908783" y="0"/>
                  </a:lnTo>
                  <a:lnTo>
                    <a:pt x="20908783" y="7907321"/>
                  </a:lnTo>
                  <a:lnTo>
                    <a:pt x="0" y="79073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64" name="Group 64"/>
          <p:cNvGrpSpPr/>
          <p:nvPr/>
        </p:nvGrpSpPr>
        <p:grpSpPr>
          <a:xfrm rot="-5400000">
            <a:off x="-1505678" y="1065678"/>
            <a:ext cx="10641661" cy="8510301"/>
            <a:chOff x="0" y="-123825"/>
            <a:chExt cx="2953956" cy="2394982"/>
          </a:xfrm>
        </p:grpSpPr>
        <p:sp>
          <p:nvSpPr>
            <p:cNvPr id="65" name="Freeform 65"/>
            <p:cNvSpPr/>
            <p:nvPr/>
          </p:nvSpPr>
          <p:spPr>
            <a:xfrm>
              <a:off x="0" y="0"/>
              <a:ext cx="2953956" cy="2271157"/>
            </a:xfrm>
            <a:custGeom>
              <a:avLst/>
              <a:gdLst/>
              <a:ahLst/>
              <a:cxnLst/>
              <a:rect l="l" t="t" r="r" b="b"/>
              <a:pathLst>
                <a:path w="2953956" h="2271157">
                  <a:moveTo>
                    <a:pt x="0" y="0"/>
                  </a:moveTo>
                  <a:lnTo>
                    <a:pt x="2953956" y="0"/>
                  </a:lnTo>
                  <a:lnTo>
                    <a:pt x="2953956" y="2271157"/>
                  </a:lnTo>
                  <a:lnTo>
                    <a:pt x="0" y="2271157"/>
                  </a:lnTo>
                  <a:close/>
                </a:path>
              </a:pathLst>
            </a:custGeom>
            <a:solidFill>
              <a:srgbClr val="0B1541"/>
            </a:solidFill>
          </p:spPr>
        </p:sp>
        <p:sp>
          <p:nvSpPr>
            <p:cNvPr id="66" name="TextBox 66"/>
            <p:cNvSpPr txBox="1"/>
            <p:nvPr/>
          </p:nvSpPr>
          <p:spPr>
            <a:xfrm>
              <a:off x="0" y="-123825"/>
              <a:ext cx="2953956" cy="23949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20"/>
                </a:lnSpc>
              </a:pPr>
              <a:endParaRPr/>
            </a:p>
          </p:txBody>
        </p:sp>
      </p:grpSp>
      <p:grpSp>
        <p:nvGrpSpPr>
          <p:cNvPr id="75" name="Group 22"/>
          <p:cNvGrpSpPr/>
          <p:nvPr/>
        </p:nvGrpSpPr>
        <p:grpSpPr>
          <a:xfrm>
            <a:off x="335020" y="264226"/>
            <a:ext cx="2052043" cy="2012333"/>
            <a:chOff x="-1761" y="7635"/>
            <a:chExt cx="812800" cy="812800"/>
          </a:xfrm>
        </p:grpSpPr>
        <p:sp>
          <p:nvSpPr>
            <p:cNvPr id="76" name="Freeform 23"/>
            <p:cNvSpPr/>
            <p:nvPr/>
          </p:nvSpPr>
          <p:spPr>
            <a:xfrm>
              <a:off x="-1761" y="7635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DDC40"/>
            </a:solidFill>
            <a:ln cap="sq">
              <a:noFill/>
              <a:prstDash val="solid"/>
              <a:miter/>
            </a:ln>
          </p:spPr>
        </p:sp>
        <p:sp>
          <p:nvSpPr>
            <p:cNvPr id="77" name="TextBox 24"/>
            <p:cNvSpPr txBox="1"/>
            <p:nvPr/>
          </p:nvSpPr>
          <p:spPr>
            <a:xfrm>
              <a:off x="72045" y="11044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099"/>
                </a:lnSpc>
                <a:spcBef>
                  <a:spcPct val="0"/>
                </a:spcBef>
              </a:pPr>
              <a:r>
                <a:rPr lang="en-US" sz="4800" u="none" dirty="0">
                  <a:solidFill>
                    <a:srgbClr val="FFFFFF"/>
                  </a:solidFill>
                  <a:latin typeface="Montserrat Semi-Bold"/>
                </a:rPr>
                <a:t>2</a:t>
              </a:r>
            </a:p>
          </p:txBody>
        </p:sp>
      </p:grpSp>
      <p:sp>
        <p:nvSpPr>
          <p:cNvPr id="79" name="TextBox 78"/>
          <p:cNvSpPr txBox="1"/>
          <p:nvPr/>
        </p:nvSpPr>
        <p:spPr>
          <a:xfrm>
            <a:off x="2580685" y="675759"/>
            <a:ext cx="48667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chemeClr val="bg1"/>
                </a:solidFill>
                <a:latin typeface=".VnVogue" panose="020B7200000000000000" pitchFamily="34" charset="0"/>
              </a:rPr>
              <a:t>INSURANCE CAR OVERVIEW</a:t>
            </a:r>
            <a:endParaRPr lang="en-US" sz="3600" b="1" dirty="0">
              <a:solidFill>
                <a:schemeClr val="bg1"/>
              </a:solidFill>
              <a:latin typeface=".VnVogue" panose="020B7200000000000000" pitchFamily="34" charset="0"/>
            </a:endParaRPr>
          </a:p>
        </p:txBody>
      </p:sp>
      <p:pic>
        <p:nvPicPr>
          <p:cNvPr id="67" name="Picture 6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2972" y="2798819"/>
            <a:ext cx="16230642" cy="7019108"/>
          </a:xfrm>
          <a:prstGeom prst="rect">
            <a:avLst/>
          </a:prstGeom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3BC3DCF8-A8E2-2702-28C0-414BB73D1C75}"/>
              </a:ext>
            </a:extLst>
          </p:cNvPr>
          <p:cNvSpPr txBox="1"/>
          <p:nvPr/>
        </p:nvSpPr>
        <p:spPr>
          <a:xfrm>
            <a:off x="11354515" y="3440723"/>
            <a:ext cx="5024614" cy="138499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dirty="0" smtClean="0"/>
              <a:t>Clients with </a:t>
            </a:r>
            <a:r>
              <a:rPr lang="en-US" sz="2800" dirty="0">
                <a:solidFill>
                  <a:srgbClr val="92D050"/>
                </a:solidFill>
              </a:rPr>
              <a:t>high</a:t>
            </a:r>
            <a:r>
              <a:rPr lang="en-US" sz="2800" dirty="0"/>
              <a:t> balances </a:t>
            </a:r>
            <a:r>
              <a:rPr lang="en-US" sz="2800" dirty="0" smtClean="0"/>
              <a:t>will pay </a:t>
            </a:r>
            <a:r>
              <a:rPr lang="en-US" sz="2800" dirty="0"/>
              <a:t>attention to </a:t>
            </a:r>
            <a:r>
              <a:rPr lang="en-US" sz="2800" dirty="0" smtClean="0"/>
              <a:t>insurance more than </a:t>
            </a:r>
            <a:r>
              <a:rPr lang="en-US" sz="2800" dirty="0"/>
              <a:t>Clients with </a:t>
            </a:r>
            <a:r>
              <a:rPr lang="en-US" sz="2800" dirty="0" smtClean="0">
                <a:solidFill>
                  <a:srgbClr val="FF0000"/>
                </a:solidFill>
              </a:rPr>
              <a:t>low</a:t>
            </a:r>
            <a:r>
              <a:rPr lang="en-US" sz="2800" dirty="0" smtClean="0"/>
              <a:t> </a:t>
            </a:r>
            <a:r>
              <a:rPr lang="en-US" sz="2800" dirty="0"/>
              <a:t>balances</a:t>
            </a:r>
            <a:r>
              <a:rPr lang="en-US" sz="2800" dirty="0" smtClean="0"/>
              <a:t>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605926010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5004533" y="-2971800"/>
            <a:ext cx="8278934" cy="16230600"/>
            <a:chOff x="0" y="0"/>
            <a:chExt cx="2180460" cy="427472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80460" cy="4274726"/>
            </a:xfrm>
            <a:custGeom>
              <a:avLst/>
              <a:gdLst/>
              <a:ahLst/>
              <a:cxnLst/>
              <a:rect l="l" t="t" r="r" b="b"/>
              <a:pathLst>
                <a:path w="2180460" h="4274726">
                  <a:moveTo>
                    <a:pt x="0" y="0"/>
                  </a:moveTo>
                  <a:lnTo>
                    <a:pt x="2180460" y="0"/>
                  </a:lnTo>
                  <a:lnTo>
                    <a:pt x="2180460" y="4274726"/>
                  </a:lnTo>
                  <a:lnTo>
                    <a:pt x="0" y="4274726"/>
                  </a:lnTo>
                  <a:close/>
                </a:path>
              </a:pathLst>
            </a:custGeom>
            <a:solidFill>
              <a:srgbClr val="0B1541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23825"/>
              <a:ext cx="2180460" cy="43985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2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9809272" y="2705279"/>
            <a:ext cx="16457354" cy="16457354"/>
          </a:xfrm>
          <a:custGeom>
            <a:avLst/>
            <a:gdLst/>
            <a:ahLst/>
            <a:cxnLst/>
            <a:rect l="l" t="t" r="r" b="b"/>
            <a:pathLst>
              <a:path w="16457354" h="16457354">
                <a:moveTo>
                  <a:pt x="0" y="0"/>
                </a:moveTo>
                <a:lnTo>
                  <a:pt x="16457354" y="0"/>
                </a:lnTo>
                <a:lnTo>
                  <a:pt x="16457354" y="16457354"/>
                </a:lnTo>
                <a:lnTo>
                  <a:pt x="0" y="164573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3466813" y="5573637"/>
            <a:ext cx="1714115" cy="2447113"/>
            <a:chOff x="0" y="0"/>
            <a:chExt cx="2285487" cy="3262818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0"/>
              <a:ext cx="202188" cy="719917"/>
              <a:chOff x="0" y="0"/>
              <a:chExt cx="39938" cy="142206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39938" cy="142206"/>
              </a:xfrm>
              <a:custGeom>
                <a:avLst/>
                <a:gdLst/>
                <a:ahLst/>
                <a:cxnLst/>
                <a:rect l="l" t="t" r="r" b="b"/>
                <a:pathLst>
                  <a:path w="39938" h="142206">
                    <a:moveTo>
                      <a:pt x="0" y="0"/>
                    </a:moveTo>
                    <a:lnTo>
                      <a:pt x="39938" y="0"/>
                    </a:lnTo>
                    <a:lnTo>
                      <a:pt x="39938" y="142206"/>
                    </a:lnTo>
                    <a:lnTo>
                      <a:pt x="0" y="142206"/>
                    </a:lnTo>
                    <a:close/>
                  </a:path>
                </a:pathLst>
              </a:custGeom>
              <a:solidFill>
                <a:srgbClr val="0B1541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0" y="-123825"/>
                <a:ext cx="39938" cy="2660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442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>
              <a:off x="2083299" y="0"/>
              <a:ext cx="202188" cy="719917"/>
              <a:chOff x="0" y="0"/>
              <a:chExt cx="39938" cy="142206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39938" cy="142206"/>
              </a:xfrm>
              <a:custGeom>
                <a:avLst/>
                <a:gdLst/>
                <a:ahLst/>
                <a:cxnLst/>
                <a:rect l="l" t="t" r="r" b="b"/>
                <a:pathLst>
                  <a:path w="39938" h="142206">
                    <a:moveTo>
                      <a:pt x="0" y="0"/>
                    </a:moveTo>
                    <a:lnTo>
                      <a:pt x="39938" y="0"/>
                    </a:lnTo>
                    <a:lnTo>
                      <a:pt x="39938" y="142206"/>
                    </a:lnTo>
                    <a:lnTo>
                      <a:pt x="0" y="142206"/>
                    </a:lnTo>
                    <a:close/>
                  </a:path>
                </a:pathLst>
              </a:custGeom>
              <a:solidFill>
                <a:srgbClr val="0B1541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0" y="-123825"/>
                <a:ext cx="39938" cy="2660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442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3" name="Group 13"/>
            <p:cNvGrpSpPr/>
            <p:nvPr/>
          </p:nvGrpSpPr>
          <p:grpSpPr>
            <a:xfrm>
              <a:off x="0" y="2542901"/>
              <a:ext cx="202188" cy="719917"/>
              <a:chOff x="0" y="0"/>
              <a:chExt cx="39938" cy="142206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39938" cy="142206"/>
              </a:xfrm>
              <a:custGeom>
                <a:avLst/>
                <a:gdLst/>
                <a:ahLst/>
                <a:cxnLst/>
                <a:rect l="l" t="t" r="r" b="b"/>
                <a:pathLst>
                  <a:path w="39938" h="142206">
                    <a:moveTo>
                      <a:pt x="0" y="0"/>
                    </a:moveTo>
                    <a:lnTo>
                      <a:pt x="39938" y="0"/>
                    </a:lnTo>
                    <a:lnTo>
                      <a:pt x="39938" y="142206"/>
                    </a:lnTo>
                    <a:lnTo>
                      <a:pt x="0" y="142206"/>
                    </a:lnTo>
                    <a:close/>
                  </a:path>
                </a:pathLst>
              </a:custGeom>
              <a:solidFill>
                <a:srgbClr val="0B1541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0" y="-123825"/>
                <a:ext cx="39938" cy="2660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442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6" name="Group 16"/>
            <p:cNvGrpSpPr/>
            <p:nvPr/>
          </p:nvGrpSpPr>
          <p:grpSpPr>
            <a:xfrm>
              <a:off x="2083299" y="2542901"/>
              <a:ext cx="202188" cy="719917"/>
              <a:chOff x="0" y="0"/>
              <a:chExt cx="39938" cy="142206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39938" cy="142206"/>
              </a:xfrm>
              <a:custGeom>
                <a:avLst/>
                <a:gdLst/>
                <a:ahLst/>
                <a:cxnLst/>
                <a:rect l="l" t="t" r="r" b="b"/>
                <a:pathLst>
                  <a:path w="39938" h="142206">
                    <a:moveTo>
                      <a:pt x="0" y="0"/>
                    </a:moveTo>
                    <a:lnTo>
                      <a:pt x="39938" y="0"/>
                    </a:lnTo>
                    <a:lnTo>
                      <a:pt x="39938" y="142206"/>
                    </a:lnTo>
                    <a:lnTo>
                      <a:pt x="0" y="142206"/>
                    </a:lnTo>
                    <a:close/>
                  </a:path>
                </a:pathLst>
              </a:custGeom>
              <a:solidFill>
                <a:srgbClr val="0B1541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18" name="TextBox 18"/>
              <p:cNvSpPr txBox="1"/>
              <p:nvPr/>
            </p:nvSpPr>
            <p:spPr>
              <a:xfrm>
                <a:off x="0" y="-123825"/>
                <a:ext cx="39938" cy="2660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4420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grpSp>
        <p:nvGrpSpPr>
          <p:cNvPr id="19" name="Group 19"/>
          <p:cNvGrpSpPr/>
          <p:nvPr/>
        </p:nvGrpSpPr>
        <p:grpSpPr>
          <a:xfrm>
            <a:off x="2617232" y="3364758"/>
            <a:ext cx="478289" cy="478289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65EE4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99"/>
                </a:lnSpc>
              </a:pPr>
              <a:r>
                <a:rPr lang="en-US" sz="1499">
                  <a:solidFill>
                    <a:srgbClr val="FFFFFF"/>
                  </a:solidFill>
                  <a:latin typeface="Montserrat Semi-Bold"/>
                </a:rPr>
                <a:t>1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2617232" y="4427060"/>
            <a:ext cx="478289" cy="478289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DDC40"/>
            </a:solidFill>
            <a:ln cap="sq">
              <a:noFill/>
              <a:prstDash val="solid"/>
              <a:miter/>
            </a:ln>
          </p:spPr>
        </p:sp>
        <p:sp>
          <p:nvSpPr>
            <p:cNvPr id="24" name="TextBox 24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099"/>
                </a:lnSpc>
                <a:spcBef>
                  <a:spcPct val="0"/>
                </a:spcBef>
              </a:pPr>
              <a:r>
                <a:rPr lang="en-US" sz="1499" u="none" dirty="0">
                  <a:solidFill>
                    <a:srgbClr val="FFFFFF"/>
                  </a:solidFill>
                  <a:latin typeface="Montserrat Semi-Bold"/>
                </a:rPr>
                <a:t>2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2617232" y="5508259"/>
            <a:ext cx="478289" cy="478289"/>
            <a:chOff x="0" y="0"/>
            <a:chExt cx="812800" cy="8128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A98A2"/>
            </a:solidFill>
            <a:ln cap="sq">
              <a:noFill/>
              <a:prstDash val="solid"/>
              <a:miter/>
            </a:ln>
          </p:spPr>
        </p:sp>
        <p:sp>
          <p:nvSpPr>
            <p:cNvPr id="27" name="TextBox 27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099"/>
                </a:lnSpc>
                <a:spcBef>
                  <a:spcPct val="0"/>
                </a:spcBef>
              </a:pPr>
              <a:r>
                <a:rPr lang="en-US" sz="1499" u="none">
                  <a:solidFill>
                    <a:srgbClr val="FFFFFF"/>
                  </a:solidFill>
                  <a:latin typeface="Montserrat Semi-Bold"/>
                </a:rPr>
                <a:t>3</a:t>
              </a:r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2617232" y="6418221"/>
            <a:ext cx="478289" cy="478289"/>
            <a:chOff x="0" y="0"/>
            <a:chExt cx="812800" cy="81280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4B4B"/>
            </a:solidFill>
            <a:ln cap="sq">
              <a:noFill/>
              <a:prstDash val="solid"/>
              <a:miter/>
            </a:ln>
          </p:spPr>
        </p:sp>
        <p:sp>
          <p:nvSpPr>
            <p:cNvPr id="30" name="TextBox 30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099"/>
                </a:lnSpc>
                <a:spcBef>
                  <a:spcPct val="0"/>
                </a:spcBef>
              </a:pPr>
              <a:r>
                <a:rPr lang="en-US" sz="1499" u="none">
                  <a:solidFill>
                    <a:srgbClr val="FFFFFF"/>
                  </a:solidFill>
                  <a:latin typeface="Montserrat Semi-Bold"/>
                </a:rPr>
                <a:t>4</a:t>
              </a:r>
            </a:p>
          </p:txBody>
        </p:sp>
      </p:grpSp>
      <p:sp>
        <p:nvSpPr>
          <p:cNvPr id="31" name="Freeform 31"/>
          <p:cNvSpPr/>
          <p:nvPr/>
        </p:nvSpPr>
        <p:spPr>
          <a:xfrm rot="-10800000">
            <a:off x="13103608" y="3364758"/>
            <a:ext cx="2403630" cy="2208879"/>
          </a:xfrm>
          <a:custGeom>
            <a:avLst/>
            <a:gdLst/>
            <a:ahLst/>
            <a:cxnLst/>
            <a:rect l="l" t="t" r="r" b="b"/>
            <a:pathLst>
              <a:path w="2403630" h="2208879">
                <a:moveTo>
                  <a:pt x="0" y="0"/>
                </a:moveTo>
                <a:lnTo>
                  <a:pt x="2403630" y="0"/>
                </a:lnTo>
                <a:lnTo>
                  <a:pt x="2403630" y="2208879"/>
                </a:lnTo>
                <a:lnTo>
                  <a:pt x="0" y="220887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20079" b="-2015"/>
            </a:stretch>
          </a:blipFill>
        </p:spPr>
      </p:sp>
      <p:grpSp>
        <p:nvGrpSpPr>
          <p:cNvPr id="32" name="Group 32"/>
          <p:cNvGrpSpPr/>
          <p:nvPr/>
        </p:nvGrpSpPr>
        <p:grpSpPr>
          <a:xfrm rot="10579451">
            <a:off x="15921503" y="3981119"/>
            <a:ext cx="1448064" cy="557572"/>
            <a:chOff x="0" y="0"/>
            <a:chExt cx="1930752" cy="743429"/>
          </a:xfrm>
        </p:grpSpPr>
        <p:grpSp>
          <p:nvGrpSpPr>
            <p:cNvPr id="33" name="Group 33"/>
            <p:cNvGrpSpPr/>
            <p:nvPr/>
          </p:nvGrpSpPr>
          <p:grpSpPr>
            <a:xfrm>
              <a:off x="0" y="0"/>
              <a:ext cx="1930752" cy="743429"/>
              <a:chOff x="0" y="0"/>
              <a:chExt cx="812800" cy="312966"/>
            </a:xfrm>
          </p:grpSpPr>
          <p:sp>
            <p:nvSpPr>
              <p:cNvPr id="34" name="Freeform 34"/>
              <p:cNvSpPr/>
              <p:nvPr/>
            </p:nvSpPr>
            <p:spPr>
              <a:xfrm>
                <a:off x="0" y="0"/>
                <a:ext cx="812800" cy="312966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312966">
                    <a:moveTo>
                      <a:pt x="406400" y="0"/>
                    </a:moveTo>
                    <a:cubicBezTo>
                      <a:pt x="181951" y="0"/>
                      <a:pt x="0" y="70060"/>
                      <a:pt x="0" y="156483"/>
                    </a:cubicBezTo>
                    <a:cubicBezTo>
                      <a:pt x="0" y="242906"/>
                      <a:pt x="181951" y="312966"/>
                      <a:pt x="406400" y="312966"/>
                    </a:cubicBezTo>
                    <a:cubicBezTo>
                      <a:pt x="630849" y="312966"/>
                      <a:pt x="812800" y="242906"/>
                      <a:pt x="812800" y="156483"/>
                    </a:cubicBezTo>
                    <a:cubicBezTo>
                      <a:pt x="812800" y="70060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87CDF"/>
              </a:solidFill>
            </p:spPr>
          </p:sp>
          <p:sp>
            <p:nvSpPr>
              <p:cNvPr id="35" name="TextBox 35"/>
              <p:cNvSpPr txBox="1"/>
              <p:nvPr/>
            </p:nvSpPr>
            <p:spPr>
              <a:xfrm>
                <a:off x="76200" y="-94484"/>
                <a:ext cx="660400" cy="37811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36" name="Group 36"/>
            <p:cNvGrpSpPr/>
            <p:nvPr/>
          </p:nvGrpSpPr>
          <p:grpSpPr>
            <a:xfrm>
              <a:off x="635806" y="42144"/>
              <a:ext cx="659140" cy="659140"/>
              <a:chOff x="0" y="0"/>
              <a:chExt cx="812800" cy="812800"/>
            </a:xfrm>
          </p:grpSpPr>
          <p:sp>
            <p:nvSpPr>
              <p:cNvPr id="37" name="Freeform 3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38" name="TextBox 38"/>
              <p:cNvSpPr txBox="1"/>
              <p:nvPr/>
            </p:nvSpPr>
            <p:spPr>
              <a:xfrm>
                <a:off x="76200" y="-47625"/>
                <a:ext cx="660400" cy="7842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</p:grpSp>
      <p:grpSp>
        <p:nvGrpSpPr>
          <p:cNvPr id="39" name="Group 39"/>
          <p:cNvGrpSpPr/>
          <p:nvPr/>
        </p:nvGrpSpPr>
        <p:grpSpPr>
          <a:xfrm rot="-10800000">
            <a:off x="13555078" y="5254481"/>
            <a:ext cx="1528060" cy="3042036"/>
            <a:chOff x="0" y="0"/>
            <a:chExt cx="544375" cy="1083733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544375" cy="1083733"/>
            </a:xfrm>
            <a:custGeom>
              <a:avLst/>
              <a:gdLst/>
              <a:ahLst/>
              <a:cxnLst/>
              <a:rect l="l" t="t" r="r" b="b"/>
              <a:pathLst>
                <a:path w="544375" h="1083733">
                  <a:moveTo>
                    <a:pt x="101330" y="0"/>
                  </a:moveTo>
                  <a:lnTo>
                    <a:pt x="443045" y="0"/>
                  </a:lnTo>
                  <a:cubicBezTo>
                    <a:pt x="469920" y="0"/>
                    <a:pt x="495693" y="10676"/>
                    <a:pt x="514696" y="29679"/>
                  </a:cubicBezTo>
                  <a:cubicBezTo>
                    <a:pt x="533699" y="48682"/>
                    <a:pt x="544375" y="74456"/>
                    <a:pt x="544375" y="101330"/>
                  </a:cubicBezTo>
                  <a:lnTo>
                    <a:pt x="544375" y="982403"/>
                  </a:lnTo>
                  <a:cubicBezTo>
                    <a:pt x="544375" y="1009278"/>
                    <a:pt x="533699" y="1035051"/>
                    <a:pt x="514696" y="1054054"/>
                  </a:cubicBezTo>
                  <a:cubicBezTo>
                    <a:pt x="495693" y="1073058"/>
                    <a:pt x="469920" y="1083733"/>
                    <a:pt x="443045" y="1083733"/>
                  </a:cubicBezTo>
                  <a:lnTo>
                    <a:pt x="101330" y="1083733"/>
                  </a:lnTo>
                  <a:cubicBezTo>
                    <a:pt x="45367" y="1083733"/>
                    <a:pt x="0" y="1038366"/>
                    <a:pt x="0" y="982403"/>
                  </a:cubicBezTo>
                  <a:lnTo>
                    <a:pt x="0" y="101330"/>
                  </a:lnTo>
                  <a:cubicBezTo>
                    <a:pt x="0" y="45367"/>
                    <a:pt x="45367" y="0"/>
                    <a:pt x="101330" y="0"/>
                  </a:cubicBezTo>
                  <a:close/>
                </a:path>
              </a:pathLst>
            </a:custGeom>
            <a:solidFill>
              <a:srgbClr val="1F3B9B"/>
            </a:solidFill>
            <a:ln cap="sq">
              <a:noFill/>
              <a:prstDash val="solid"/>
              <a:miter/>
            </a:ln>
          </p:spPr>
        </p:sp>
        <p:sp>
          <p:nvSpPr>
            <p:cNvPr id="41" name="TextBox 41"/>
            <p:cNvSpPr txBox="1"/>
            <p:nvPr/>
          </p:nvSpPr>
          <p:spPr>
            <a:xfrm>
              <a:off x="0" y="-123825"/>
              <a:ext cx="544375" cy="1207558"/>
            </a:xfrm>
            <a:prstGeom prst="rect">
              <a:avLst/>
            </a:prstGeom>
          </p:spPr>
          <p:txBody>
            <a:bodyPr lIns="37556" tIns="37556" rIns="37556" bIns="37556" rtlCol="0" anchor="ctr"/>
            <a:lstStyle/>
            <a:p>
              <a:pPr marL="0" lvl="0" indent="0" algn="ctr">
                <a:lnSpc>
                  <a:spcPts val="4335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42" name="Group 42"/>
          <p:cNvGrpSpPr/>
          <p:nvPr/>
        </p:nvGrpSpPr>
        <p:grpSpPr>
          <a:xfrm rot="-10800000">
            <a:off x="13815623" y="6690998"/>
            <a:ext cx="1006970" cy="985845"/>
            <a:chOff x="0" y="0"/>
            <a:chExt cx="358736" cy="351210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358736" cy="351210"/>
            </a:xfrm>
            <a:custGeom>
              <a:avLst/>
              <a:gdLst/>
              <a:ahLst/>
              <a:cxnLst/>
              <a:rect l="l" t="t" r="r" b="b"/>
              <a:pathLst>
                <a:path w="358736" h="351210">
                  <a:moveTo>
                    <a:pt x="153767" y="0"/>
                  </a:moveTo>
                  <a:lnTo>
                    <a:pt x="204969" y="0"/>
                  </a:lnTo>
                  <a:cubicBezTo>
                    <a:pt x="245751" y="0"/>
                    <a:pt x="284862" y="16200"/>
                    <a:pt x="313699" y="45037"/>
                  </a:cubicBezTo>
                  <a:cubicBezTo>
                    <a:pt x="342535" y="73874"/>
                    <a:pt x="358736" y="112985"/>
                    <a:pt x="358736" y="153767"/>
                  </a:cubicBezTo>
                  <a:lnTo>
                    <a:pt x="358736" y="197443"/>
                  </a:lnTo>
                  <a:cubicBezTo>
                    <a:pt x="358736" y="238225"/>
                    <a:pt x="342535" y="277336"/>
                    <a:pt x="313699" y="306173"/>
                  </a:cubicBezTo>
                  <a:cubicBezTo>
                    <a:pt x="284862" y="335010"/>
                    <a:pt x="245751" y="351210"/>
                    <a:pt x="204969" y="351210"/>
                  </a:cubicBezTo>
                  <a:lnTo>
                    <a:pt x="153767" y="351210"/>
                  </a:lnTo>
                  <a:cubicBezTo>
                    <a:pt x="112985" y="351210"/>
                    <a:pt x="73874" y="335010"/>
                    <a:pt x="45037" y="306173"/>
                  </a:cubicBezTo>
                  <a:cubicBezTo>
                    <a:pt x="16200" y="277336"/>
                    <a:pt x="0" y="238225"/>
                    <a:pt x="0" y="197443"/>
                  </a:cubicBezTo>
                  <a:lnTo>
                    <a:pt x="0" y="153767"/>
                  </a:lnTo>
                  <a:cubicBezTo>
                    <a:pt x="0" y="112985"/>
                    <a:pt x="16200" y="73874"/>
                    <a:pt x="45037" y="45037"/>
                  </a:cubicBezTo>
                  <a:cubicBezTo>
                    <a:pt x="73874" y="16200"/>
                    <a:pt x="112985" y="0"/>
                    <a:pt x="153767" y="0"/>
                  </a:cubicBezTo>
                  <a:close/>
                </a:path>
              </a:pathLst>
            </a:custGeom>
            <a:solidFill>
              <a:srgbClr val="4C62AF"/>
            </a:solidFill>
            <a:ln cap="sq">
              <a:noFill/>
              <a:prstDash val="solid"/>
              <a:miter/>
            </a:ln>
          </p:spPr>
        </p:sp>
        <p:sp>
          <p:nvSpPr>
            <p:cNvPr id="44" name="TextBox 44"/>
            <p:cNvSpPr txBox="1"/>
            <p:nvPr/>
          </p:nvSpPr>
          <p:spPr>
            <a:xfrm>
              <a:off x="0" y="-123825"/>
              <a:ext cx="358736" cy="475035"/>
            </a:xfrm>
            <a:prstGeom prst="rect">
              <a:avLst/>
            </a:prstGeom>
          </p:spPr>
          <p:txBody>
            <a:bodyPr lIns="37556" tIns="37556" rIns="37556" bIns="37556" rtlCol="0" anchor="ctr"/>
            <a:lstStyle/>
            <a:p>
              <a:pPr marL="0" lvl="0" indent="0" algn="ctr">
                <a:lnSpc>
                  <a:spcPts val="4335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45" name="Group 45"/>
          <p:cNvGrpSpPr/>
          <p:nvPr/>
        </p:nvGrpSpPr>
        <p:grpSpPr>
          <a:xfrm rot="-10800000">
            <a:off x="13618454" y="5381232"/>
            <a:ext cx="1401308" cy="732342"/>
            <a:chOff x="0" y="0"/>
            <a:chExt cx="499220" cy="260899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499220" cy="260899"/>
            </a:xfrm>
            <a:custGeom>
              <a:avLst/>
              <a:gdLst/>
              <a:ahLst/>
              <a:cxnLst/>
              <a:rect l="l" t="t" r="r" b="b"/>
              <a:pathLst>
                <a:path w="499220" h="260899">
                  <a:moveTo>
                    <a:pt x="130449" y="0"/>
                  </a:moveTo>
                  <a:lnTo>
                    <a:pt x="368770" y="0"/>
                  </a:lnTo>
                  <a:cubicBezTo>
                    <a:pt x="440816" y="0"/>
                    <a:pt x="499220" y="58404"/>
                    <a:pt x="499220" y="130449"/>
                  </a:cubicBezTo>
                  <a:lnTo>
                    <a:pt x="499220" y="130449"/>
                  </a:lnTo>
                  <a:cubicBezTo>
                    <a:pt x="499220" y="165047"/>
                    <a:pt x="485476" y="198227"/>
                    <a:pt x="461012" y="222691"/>
                  </a:cubicBezTo>
                  <a:cubicBezTo>
                    <a:pt x="436548" y="247155"/>
                    <a:pt x="403368" y="260899"/>
                    <a:pt x="368770" y="260899"/>
                  </a:cubicBezTo>
                  <a:lnTo>
                    <a:pt x="130449" y="260899"/>
                  </a:lnTo>
                  <a:cubicBezTo>
                    <a:pt x="58404" y="260899"/>
                    <a:pt x="0" y="202495"/>
                    <a:pt x="0" y="130449"/>
                  </a:cubicBezTo>
                  <a:lnTo>
                    <a:pt x="0" y="130449"/>
                  </a:lnTo>
                  <a:cubicBezTo>
                    <a:pt x="0" y="58404"/>
                    <a:pt x="58404" y="0"/>
                    <a:pt x="130449" y="0"/>
                  </a:cubicBezTo>
                  <a:close/>
                </a:path>
              </a:pathLst>
            </a:custGeom>
            <a:solidFill>
              <a:srgbClr val="4C62AF"/>
            </a:solidFill>
            <a:ln cap="rnd">
              <a:noFill/>
              <a:prstDash val="solid"/>
              <a:round/>
            </a:ln>
          </p:spPr>
        </p:sp>
        <p:sp>
          <p:nvSpPr>
            <p:cNvPr id="47" name="TextBox 47"/>
            <p:cNvSpPr txBox="1"/>
            <p:nvPr/>
          </p:nvSpPr>
          <p:spPr>
            <a:xfrm>
              <a:off x="0" y="-123825"/>
              <a:ext cx="499220" cy="384724"/>
            </a:xfrm>
            <a:prstGeom prst="rect">
              <a:avLst/>
            </a:prstGeom>
          </p:spPr>
          <p:txBody>
            <a:bodyPr lIns="37556" tIns="37556" rIns="37556" bIns="37556" rtlCol="0" anchor="ctr"/>
            <a:lstStyle/>
            <a:p>
              <a:pPr marL="0" lvl="0" indent="0" algn="ctr">
                <a:lnSpc>
                  <a:spcPts val="4335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48" name="Group 48"/>
          <p:cNvGrpSpPr/>
          <p:nvPr/>
        </p:nvGrpSpPr>
        <p:grpSpPr>
          <a:xfrm rot="-10800000">
            <a:off x="13949745" y="5286147"/>
            <a:ext cx="242163" cy="67623"/>
            <a:chOff x="0" y="0"/>
            <a:chExt cx="86271" cy="24091"/>
          </a:xfrm>
        </p:grpSpPr>
        <p:sp>
          <p:nvSpPr>
            <p:cNvPr id="49" name="Freeform 49"/>
            <p:cNvSpPr/>
            <p:nvPr/>
          </p:nvSpPr>
          <p:spPr>
            <a:xfrm>
              <a:off x="0" y="0"/>
              <a:ext cx="86271" cy="24091"/>
            </a:xfrm>
            <a:custGeom>
              <a:avLst/>
              <a:gdLst/>
              <a:ahLst/>
              <a:cxnLst/>
              <a:rect l="l" t="t" r="r" b="b"/>
              <a:pathLst>
                <a:path w="86271" h="24091">
                  <a:moveTo>
                    <a:pt x="12045" y="0"/>
                  </a:moveTo>
                  <a:lnTo>
                    <a:pt x="74226" y="0"/>
                  </a:lnTo>
                  <a:cubicBezTo>
                    <a:pt x="77420" y="0"/>
                    <a:pt x="80484" y="1269"/>
                    <a:pt x="82743" y="3528"/>
                  </a:cubicBezTo>
                  <a:cubicBezTo>
                    <a:pt x="85002" y="5787"/>
                    <a:pt x="86271" y="8851"/>
                    <a:pt x="86271" y="12045"/>
                  </a:cubicBezTo>
                  <a:lnTo>
                    <a:pt x="86271" y="12045"/>
                  </a:lnTo>
                  <a:cubicBezTo>
                    <a:pt x="86271" y="18698"/>
                    <a:pt x="80878" y="24091"/>
                    <a:pt x="74226" y="24091"/>
                  </a:cubicBezTo>
                  <a:lnTo>
                    <a:pt x="12045" y="24091"/>
                  </a:lnTo>
                  <a:cubicBezTo>
                    <a:pt x="8851" y="24091"/>
                    <a:pt x="5787" y="22822"/>
                    <a:pt x="3528" y="20563"/>
                  </a:cubicBezTo>
                  <a:cubicBezTo>
                    <a:pt x="1269" y="18304"/>
                    <a:pt x="0" y="15240"/>
                    <a:pt x="0" y="12045"/>
                  </a:cubicBezTo>
                  <a:lnTo>
                    <a:pt x="0" y="12045"/>
                  </a:lnTo>
                  <a:cubicBezTo>
                    <a:pt x="0" y="8851"/>
                    <a:pt x="1269" y="5787"/>
                    <a:pt x="3528" y="3528"/>
                  </a:cubicBezTo>
                  <a:cubicBezTo>
                    <a:pt x="5787" y="1269"/>
                    <a:pt x="8851" y="0"/>
                    <a:pt x="12045" y="0"/>
                  </a:cubicBezTo>
                  <a:close/>
                </a:path>
              </a:pathLst>
            </a:custGeom>
            <a:solidFill>
              <a:srgbClr val="EAEA28"/>
            </a:solidFill>
          </p:spPr>
        </p:sp>
        <p:sp>
          <p:nvSpPr>
            <p:cNvPr id="50" name="TextBox 50"/>
            <p:cNvSpPr txBox="1"/>
            <p:nvPr/>
          </p:nvSpPr>
          <p:spPr>
            <a:xfrm>
              <a:off x="0" y="-123825"/>
              <a:ext cx="86271" cy="147916"/>
            </a:xfrm>
            <a:prstGeom prst="rect">
              <a:avLst/>
            </a:prstGeom>
          </p:spPr>
          <p:txBody>
            <a:bodyPr lIns="37556" tIns="37556" rIns="37556" bIns="37556" rtlCol="0" anchor="ctr"/>
            <a:lstStyle/>
            <a:p>
              <a:pPr algn="ctr">
                <a:lnSpc>
                  <a:spcPts val="4419"/>
                </a:lnSpc>
              </a:pPr>
              <a:endParaRPr/>
            </a:p>
          </p:txBody>
        </p:sp>
      </p:grpSp>
      <p:grpSp>
        <p:nvGrpSpPr>
          <p:cNvPr id="51" name="Group 51"/>
          <p:cNvGrpSpPr/>
          <p:nvPr/>
        </p:nvGrpSpPr>
        <p:grpSpPr>
          <a:xfrm rot="-10800000">
            <a:off x="14418937" y="5286147"/>
            <a:ext cx="242163" cy="67623"/>
            <a:chOff x="0" y="0"/>
            <a:chExt cx="86271" cy="24091"/>
          </a:xfrm>
        </p:grpSpPr>
        <p:sp>
          <p:nvSpPr>
            <p:cNvPr id="52" name="Freeform 52"/>
            <p:cNvSpPr/>
            <p:nvPr/>
          </p:nvSpPr>
          <p:spPr>
            <a:xfrm>
              <a:off x="0" y="0"/>
              <a:ext cx="86271" cy="24091"/>
            </a:xfrm>
            <a:custGeom>
              <a:avLst/>
              <a:gdLst/>
              <a:ahLst/>
              <a:cxnLst/>
              <a:rect l="l" t="t" r="r" b="b"/>
              <a:pathLst>
                <a:path w="86271" h="24091">
                  <a:moveTo>
                    <a:pt x="12045" y="0"/>
                  </a:moveTo>
                  <a:lnTo>
                    <a:pt x="74226" y="0"/>
                  </a:lnTo>
                  <a:cubicBezTo>
                    <a:pt x="77420" y="0"/>
                    <a:pt x="80484" y="1269"/>
                    <a:pt x="82743" y="3528"/>
                  </a:cubicBezTo>
                  <a:cubicBezTo>
                    <a:pt x="85002" y="5787"/>
                    <a:pt x="86271" y="8851"/>
                    <a:pt x="86271" y="12045"/>
                  </a:cubicBezTo>
                  <a:lnTo>
                    <a:pt x="86271" y="12045"/>
                  </a:lnTo>
                  <a:cubicBezTo>
                    <a:pt x="86271" y="18698"/>
                    <a:pt x="80878" y="24091"/>
                    <a:pt x="74226" y="24091"/>
                  </a:cubicBezTo>
                  <a:lnTo>
                    <a:pt x="12045" y="24091"/>
                  </a:lnTo>
                  <a:cubicBezTo>
                    <a:pt x="8851" y="24091"/>
                    <a:pt x="5787" y="22822"/>
                    <a:pt x="3528" y="20563"/>
                  </a:cubicBezTo>
                  <a:cubicBezTo>
                    <a:pt x="1269" y="18304"/>
                    <a:pt x="0" y="15240"/>
                    <a:pt x="0" y="12045"/>
                  </a:cubicBezTo>
                  <a:lnTo>
                    <a:pt x="0" y="12045"/>
                  </a:lnTo>
                  <a:cubicBezTo>
                    <a:pt x="0" y="8851"/>
                    <a:pt x="1269" y="5787"/>
                    <a:pt x="3528" y="3528"/>
                  </a:cubicBezTo>
                  <a:cubicBezTo>
                    <a:pt x="5787" y="1269"/>
                    <a:pt x="8851" y="0"/>
                    <a:pt x="12045" y="0"/>
                  </a:cubicBezTo>
                  <a:close/>
                </a:path>
              </a:pathLst>
            </a:custGeom>
            <a:solidFill>
              <a:srgbClr val="EAEA28"/>
            </a:solidFill>
          </p:spPr>
        </p:sp>
        <p:sp>
          <p:nvSpPr>
            <p:cNvPr id="53" name="TextBox 53"/>
            <p:cNvSpPr txBox="1"/>
            <p:nvPr/>
          </p:nvSpPr>
          <p:spPr>
            <a:xfrm>
              <a:off x="0" y="-123825"/>
              <a:ext cx="86271" cy="147916"/>
            </a:xfrm>
            <a:prstGeom prst="rect">
              <a:avLst/>
            </a:prstGeom>
          </p:spPr>
          <p:txBody>
            <a:bodyPr lIns="37556" tIns="37556" rIns="37556" bIns="37556" rtlCol="0" anchor="ctr"/>
            <a:lstStyle/>
            <a:p>
              <a:pPr algn="ctr">
                <a:lnSpc>
                  <a:spcPts val="4419"/>
                </a:lnSpc>
              </a:pPr>
              <a:endParaRPr/>
            </a:p>
          </p:txBody>
        </p:sp>
      </p:grpSp>
      <p:grpSp>
        <p:nvGrpSpPr>
          <p:cNvPr id="54" name="Group 54"/>
          <p:cNvGrpSpPr/>
          <p:nvPr/>
        </p:nvGrpSpPr>
        <p:grpSpPr>
          <a:xfrm>
            <a:off x="13645912" y="6190083"/>
            <a:ext cx="1346392" cy="412749"/>
            <a:chOff x="0" y="0"/>
            <a:chExt cx="597833" cy="183271"/>
          </a:xfrm>
        </p:grpSpPr>
        <p:sp>
          <p:nvSpPr>
            <p:cNvPr id="55" name="Freeform 55"/>
            <p:cNvSpPr/>
            <p:nvPr/>
          </p:nvSpPr>
          <p:spPr>
            <a:xfrm>
              <a:off x="0" y="0"/>
              <a:ext cx="597833" cy="183271"/>
            </a:xfrm>
            <a:custGeom>
              <a:avLst/>
              <a:gdLst/>
              <a:ahLst/>
              <a:cxnLst/>
              <a:rect l="l" t="t" r="r" b="b"/>
              <a:pathLst>
                <a:path w="597833" h="183271">
                  <a:moveTo>
                    <a:pt x="203200" y="183271"/>
                  </a:moveTo>
                  <a:lnTo>
                    <a:pt x="394633" y="183271"/>
                  </a:lnTo>
                  <a:lnTo>
                    <a:pt x="597833" y="0"/>
                  </a:lnTo>
                  <a:lnTo>
                    <a:pt x="0" y="0"/>
                  </a:lnTo>
                  <a:lnTo>
                    <a:pt x="203200" y="183271"/>
                  </a:lnTo>
                  <a:close/>
                </a:path>
              </a:pathLst>
            </a:custGeom>
            <a:solidFill>
              <a:srgbClr val="0B1541"/>
            </a:solidFill>
          </p:spPr>
        </p:sp>
        <p:sp>
          <p:nvSpPr>
            <p:cNvPr id="56" name="TextBox 56"/>
            <p:cNvSpPr txBox="1"/>
            <p:nvPr/>
          </p:nvSpPr>
          <p:spPr>
            <a:xfrm>
              <a:off x="127000" y="-123825"/>
              <a:ext cx="343833" cy="3070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20"/>
                </a:lnSpc>
              </a:pPr>
              <a:endParaRPr/>
            </a:p>
          </p:txBody>
        </p:sp>
      </p:grpSp>
      <p:grpSp>
        <p:nvGrpSpPr>
          <p:cNvPr id="57" name="Group 57"/>
          <p:cNvGrpSpPr/>
          <p:nvPr/>
        </p:nvGrpSpPr>
        <p:grpSpPr>
          <a:xfrm>
            <a:off x="13625882" y="6505122"/>
            <a:ext cx="151641" cy="1396130"/>
            <a:chOff x="0" y="0"/>
            <a:chExt cx="39938" cy="367705"/>
          </a:xfrm>
        </p:grpSpPr>
        <p:sp>
          <p:nvSpPr>
            <p:cNvPr id="58" name="Freeform 58"/>
            <p:cNvSpPr/>
            <p:nvPr/>
          </p:nvSpPr>
          <p:spPr>
            <a:xfrm>
              <a:off x="0" y="0"/>
              <a:ext cx="39938" cy="367705"/>
            </a:xfrm>
            <a:custGeom>
              <a:avLst/>
              <a:gdLst/>
              <a:ahLst/>
              <a:cxnLst/>
              <a:rect l="l" t="t" r="r" b="b"/>
              <a:pathLst>
                <a:path w="39938" h="367705">
                  <a:moveTo>
                    <a:pt x="0" y="0"/>
                  </a:moveTo>
                  <a:lnTo>
                    <a:pt x="39938" y="0"/>
                  </a:lnTo>
                  <a:lnTo>
                    <a:pt x="39938" y="367705"/>
                  </a:lnTo>
                  <a:lnTo>
                    <a:pt x="0" y="367705"/>
                  </a:lnTo>
                  <a:close/>
                </a:path>
              </a:pathLst>
            </a:custGeom>
            <a:solidFill>
              <a:srgbClr val="0B1541"/>
            </a:solidFill>
            <a:ln cap="sq">
              <a:noFill/>
              <a:prstDash val="solid"/>
              <a:miter/>
            </a:ln>
          </p:spPr>
        </p:sp>
        <p:sp>
          <p:nvSpPr>
            <p:cNvPr id="59" name="TextBox 59"/>
            <p:cNvSpPr txBox="1"/>
            <p:nvPr/>
          </p:nvSpPr>
          <p:spPr>
            <a:xfrm>
              <a:off x="0" y="-123825"/>
              <a:ext cx="39938" cy="4915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42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0" name="Group 60"/>
          <p:cNvGrpSpPr/>
          <p:nvPr/>
        </p:nvGrpSpPr>
        <p:grpSpPr>
          <a:xfrm>
            <a:off x="14868121" y="6505122"/>
            <a:ext cx="151641" cy="1396130"/>
            <a:chOff x="0" y="0"/>
            <a:chExt cx="39938" cy="367705"/>
          </a:xfrm>
        </p:grpSpPr>
        <p:sp>
          <p:nvSpPr>
            <p:cNvPr id="61" name="Freeform 61"/>
            <p:cNvSpPr/>
            <p:nvPr/>
          </p:nvSpPr>
          <p:spPr>
            <a:xfrm>
              <a:off x="0" y="0"/>
              <a:ext cx="39938" cy="367705"/>
            </a:xfrm>
            <a:custGeom>
              <a:avLst/>
              <a:gdLst/>
              <a:ahLst/>
              <a:cxnLst/>
              <a:rect l="l" t="t" r="r" b="b"/>
              <a:pathLst>
                <a:path w="39938" h="367705">
                  <a:moveTo>
                    <a:pt x="0" y="0"/>
                  </a:moveTo>
                  <a:lnTo>
                    <a:pt x="39938" y="0"/>
                  </a:lnTo>
                  <a:lnTo>
                    <a:pt x="39938" y="367705"/>
                  </a:lnTo>
                  <a:lnTo>
                    <a:pt x="0" y="367705"/>
                  </a:lnTo>
                  <a:close/>
                </a:path>
              </a:pathLst>
            </a:custGeom>
            <a:solidFill>
              <a:srgbClr val="0B1541"/>
            </a:solidFill>
            <a:ln cap="sq">
              <a:noFill/>
              <a:prstDash val="solid"/>
              <a:miter/>
            </a:ln>
          </p:spPr>
        </p:sp>
        <p:sp>
          <p:nvSpPr>
            <p:cNvPr id="62" name="TextBox 62"/>
            <p:cNvSpPr txBox="1"/>
            <p:nvPr/>
          </p:nvSpPr>
          <p:spPr>
            <a:xfrm>
              <a:off x="0" y="-123825"/>
              <a:ext cx="39938" cy="4915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42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3" name="Group 63"/>
          <p:cNvGrpSpPr/>
          <p:nvPr/>
        </p:nvGrpSpPr>
        <p:grpSpPr>
          <a:xfrm rot="-10800000">
            <a:off x="13645912" y="7750782"/>
            <a:ext cx="1346392" cy="412749"/>
            <a:chOff x="0" y="0"/>
            <a:chExt cx="597833" cy="183271"/>
          </a:xfrm>
        </p:grpSpPr>
        <p:sp>
          <p:nvSpPr>
            <p:cNvPr id="64" name="Freeform 64"/>
            <p:cNvSpPr/>
            <p:nvPr/>
          </p:nvSpPr>
          <p:spPr>
            <a:xfrm>
              <a:off x="0" y="0"/>
              <a:ext cx="597833" cy="183271"/>
            </a:xfrm>
            <a:custGeom>
              <a:avLst/>
              <a:gdLst/>
              <a:ahLst/>
              <a:cxnLst/>
              <a:rect l="l" t="t" r="r" b="b"/>
              <a:pathLst>
                <a:path w="597833" h="183271">
                  <a:moveTo>
                    <a:pt x="203200" y="183271"/>
                  </a:moveTo>
                  <a:lnTo>
                    <a:pt x="394633" y="183271"/>
                  </a:lnTo>
                  <a:lnTo>
                    <a:pt x="597833" y="0"/>
                  </a:lnTo>
                  <a:lnTo>
                    <a:pt x="0" y="0"/>
                  </a:lnTo>
                  <a:lnTo>
                    <a:pt x="203200" y="183271"/>
                  </a:lnTo>
                  <a:close/>
                </a:path>
              </a:pathLst>
            </a:custGeom>
            <a:solidFill>
              <a:srgbClr val="0B1541"/>
            </a:solidFill>
          </p:spPr>
        </p:sp>
        <p:sp>
          <p:nvSpPr>
            <p:cNvPr id="65" name="TextBox 65"/>
            <p:cNvSpPr txBox="1"/>
            <p:nvPr/>
          </p:nvSpPr>
          <p:spPr>
            <a:xfrm>
              <a:off x="127000" y="-123825"/>
              <a:ext cx="343833" cy="3070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20"/>
                </a:lnSpc>
              </a:pPr>
              <a:endParaRPr/>
            </a:p>
          </p:txBody>
        </p:sp>
      </p:grpSp>
      <p:grpSp>
        <p:nvGrpSpPr>
          <p:cNvPr id="66" name="Group 66"/>
          <p:cNvGrpSpPr/>
          <p:nvPr/>
        </p:nvGrpSpPr>
        <p:grpSpPr>
          <a:xfrm rot="-9870462">
            <a:off x="15000250" y="6349401"/>
            <a:ext cx="254489" cy="94113"/>
            <a:chOff x="0" y="0"/>
            <a:chExt cx="90662" cy="33528"/>
          </a:xfrm>
        </p:grpSpPr>
        <p:sp>
          <p:nvSpPr>
            <p:cNvPr id="67" name="Freeform 67"/>
            <p:cNvSpPr/>
            <p:nvPr/>
          </p:nvSpPr>
          <p:spPr>
            <a:xfrm>
              <a:off x="0" y="0"/>
              <a:ext cx="90662" cy="33528"/>
            </a:xfrm>
            <a:custGeom>
              <a:avLst/>
              <a:gdLst/>
              <a:ahLst/>
              <a:cxnLst/>
              <a:rect l="l" t="t" r="r" b="b"/>
              <a:pathLst>
                <a:path w="90662" h="33528">
                  <a:moveTo>
                    <a:pt x="45331" y="0"/>
                  </a:moveTo>
                  <a:cubicBezTo>
                    <a:pt x="20295" y="0"/>
                    <a:pt x="0" y="7506"/>
                    <a:pt x="0" y="16764"/>
                  </a:cubicBezTo>
                  <a:cubicBezTo>
                    <a:pt x="0" y="26023"/>
                    <a:pt x="20295" y="33528"/>
                    <a:pt x="45331" y="33528"/>
                  </a:cubicBezTo>
                  <a:cubicBezTo>
                    <a:pt x="70367" y="33528"/>
                    <a:pt x="90662" y="26023"/>
                    <a:pt x="90662" y="16764"/>
                  </a:cubicBezTo>
                  <a:cubicBezTo>
                    <a:pt x="90662" y="7506"/>
                    <a:pt x="70367" y="0"/>
                    <a:pt x="45331" y="0"/>
                  </a:cubicBezTo>
                  <a:close/>
                </a:path>
              </a:pathLst>
            </a:custGeom>
            <a:solidFill>
              <a:srgbClr val="275CE4"/>
            </a:solidFill>
            <a:ln cap="sq">
              <a:noFill/>
              <a:prstDash val="solid"/>
              <a:miter/>
            </a:ln>
          </p:spPr>
        </p:sp>
        <p:sp>
          <p:nvSpPr>
            <p:cNvPr id="68" name="TextBox 68"/>
            <p:cNvSpPr txBox="1"/>
            <p:nvPr/>
          </p:nvSpPr>
          <p:spPr>
            <a:xfrm>
              <a:off x="8500" y="-120682"/>
              <a:ext cx="73663" cy="151067"/>
            </a:xfrm>
            <a:prstGeom prst="rect">
              <a:avLst/>
            </a:prstGeom>
          </p:spPr>
          <p:txBody>
            <a:bodyPr lIns="37556" tIns="37556" rIns="37556" bIns="37556" rtlCol="0" anchor="ctr"/>
            <a:lstStyle/>
            <a:p>
              <a:pPr marL="0" lvl="0" indent="0" algn="ctr">
                <a:lnSpc>
                  <a:spcPts val="4335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9" name="Group 69"/>
          <p:cNvGrpSpPr/>
          <p:nvPr/>
        </p:nvGrpSpPr>
        <p:grpSpPr>
          <a:xfrm rot="9883450">
            <a:off x="13356063" y="6348985"/>
            <a:ext cx="254489" cy="94113"/>
            <a:chOff x="0" y="0"/>
            <a:chExt cx="90662" cy="33528"/>
          </a:xfrm>
        </p:grpSpPr>
        <p:sp>
          <p:nvSpPr>
            <p:cNvPr id="70" name="Freeform 70"/>
            <p:cNvSpPr/>
            <p:nvPr/>
          </p:nvSpPr>
          <p:spPr>
            <a:xfrm>
              <a:off x="0" y="0"/>
              <a:ext cx="90662" cy="33528"/>
            </a:xfrm>
            <a:custGeom>
              <a:avLst/>
              <a:gdLst/>
              <a:ahLst/>
              <a:cxnLst/>
              <a:rect l="l" t="t" r="r" b="b"/>
              <a:pathLst>
                <a:path w="90662" h="33528">
                  <a:moveTo>
                    <a:pt x="45331" y="0"/>
                  </a:moveTo>
                  <a:cubicBezTo>
                    <a:pt x="20295" y="0"/>
                    <a:pt x="0" y="7506"/>
                    <a:pt x="0" y="16764"/>
                  </a:cubicBezTo>
                  <a:cubicBezTo>
                    <a:pt x="0" y="26023"/>
                    <a:pt x="20295" y="33528"/>
                    <a:pt x="45331" y="33528"/>
                  </a:cubicBezTo>
                  <a:cubicBezTo>
                    <a:pt x="70367" y="33528"/>
                    <a:pt x="90662" y="26023"/>
                    <a:pt x="90662" y="16764"/>
                  </a:cubicBezTo>
                  <a:cubicBezTo>
                    <a:pt x="90662" y="7506"/>
                    <a:pt x="70367" y="0"/>
                    <a:pt x="45331" y="0"/>
                  </a:cubicBezTo>
                  <a:close/>
                </a:path>
              </a:pathLst>
            </a:custGeom>
            <a:solidFill>
              <a:srgbClr val="275CE4"/>
            </a:solidFill>
            <a:ln cap="sq">
              <a:noFill/>
              <a:prstDash val="solid"/>
              <a:miter/>
            </a:ln>
          </p:spPr>
        </p:sp>
        <p:sp>
          <p:nvSpPr>
            <p:cNvPr id="71" name="TextBox 71"/>
            <p:cNvSpPr txBox="1"/>
            <p:nvPr/>
          </p:nvSpPr>
          <p:spPr>
            <a:xfrm>
              <a:off x="8500" y="-120682"/>
              <a:ext cx="73663" cy="151067"/>
            </a:xfrm>
            <a:prstGeom prst="rect">
              <a:avLst/>
            </a:prstGeom>
          </p:spPr>
          <p:txBody>
            <a:bodyPr lIns="37556" tIns="37556" rIns="37556" bIns="37556" rtlCol="0" anchor="ctr"/>
            <a:lstStyle/>
            <a:p>
              <a:pPr marL="0" lvl="0" indent="0" algn="ctr">
                <a:lnSpc>
                  <a:spcPts val="4335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2" name="Group 72"/>
          <p:cNvGrpSpPr/>
          <p:nvPr/>
        </p:nvGrpSpPr>
        <p:grpSpPr>
          <a:xfrm>
            <a:off x="15590947" y="8756254"/>
            <a:ext cx="1551605" cy="1053425"/>
            <a:chOff x="0" y="0"/>
            <a:chExt cx="2068806" cy="1404567"/>
          </a:xfrm>
        </p:grpSpPr>
        <p:grpSp>
          <p:nvGrpSpPr>
            <p:cNvPr id="73" name="Group 73"/>
            <p:cNvGrpSpPr/>
            <p:nvPr/>
          </p:nvGrpSpPr>
          <p:grpSpPr>
            <a:xfrm rot="-1301850">
              <a:off x="69027" y="330569"/>
              <a:ext cx="1930752" cy="743429"/>
              <a:chOff x="0" y="0"/>
              <a:chExt cx="812800" cy="312966"/>
            </a:xfrm>
          </p:grpSpPr>
          <p:sp>
            <p:nvSpPr>
              <p:cNvPr id="74" name="Freeform 74"/>
              <p:cNvSpPr/>
              <p:nvPr/>
            </p:nvSpPr>
            <p:spPr>
              <a:xfrm>
                <a:off x="0" y="0"/>
                <a:ext cx="812800" cy="312966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312966">
                    <a:moveTo>
                      <a:pt x="406400" y="0"/>
                    </a:moveTo>
                    <a:cubicBezTo>
                      <a:pt x="181951" y="0"/>
                      <a:pt x="0" y="70060"/>
                      <a:pt x="0" y="156483"/>
                    </a:cubicBezTo>
                    <a:cubicBezTo>
                      <a:pt x="0" y="242906"/>
                      <a:pt x="181951" y="312966"/>
                      <a:pt x="406400" y="312966"/>
                    </a:cubicBezTo>
                    <a:cubicBezTo>
                      <a:pt x="630849" y="312966"/>
                      <a:pt x="812800" y="242906"/>
                      <a:pt x="812800" y="156483"/>
                    </a:cubicBezTo>
                    <a:cubicBezTo>
                      <a:pt x="812800" y="70060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4B4B"/>
              </a:solidFill>
            </p:spPr>
          </p:sp>
          <p:sp>
            <p:nvSpPr>
              <p:cNvPr id="75" name="TextBox 75"/>
              <p:cNvSpPr txBox="1"/>
              <p:nvPr/>
            </p:nvSpPr>
            <p:spPr>
              <a:xfrm>
                <a:off x="76200" y="-94484"/>
                <a:ext cx="660400" cy="37811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76" name="Group 76"/>
            <p:cNvGrpSpPr/>
            <p:nvPr/>
          </p:nvGrpSpPr>
          <p:grpSpPr>
            <a:xfrm rot="-1301850">
              <a:off x="704833" y="372713"/>
              <a:ext cx="659140" cy="659140"/>
              <a:chOff x="0" y="0"/>
              <a:chExt cx="812800" cy="812800"/>
            </a:xfrm>
          </p:grpSpPr>
          <p:sp>
            <p:nvSpPr>
              <p:cNvPr id="77" name="Freeform 7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78" name="TextBox 78"/>
              <p:cNvSpPr txBox="1"/>
              <p:nvPr/>
            </p:nvSpPr>
            <p:spPr>
              <a:xfrm>
                <a:off x="76200" y="-47625"/>
                <a:ext cx="660400" cy="7842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</p:grpSp>
      <p:grpSp>
        <p:nvGrpSpPr>
          <p:cNvPr id="79" name="Group 79"/>
          <p:cNvGrpSpPr/>
          <p:nvPr/>
        </p:nvGrpSpPr>
        <p:grpSpPr>
          <a:xfrm>
            <a:off x="11634428" y="7810236"/>
            <a:ext cx="557572" cy="1448064"/>
            <a:chOff x="0" y="0"/>
            <a:chExt cx="743429" cy="1930752"/>
          </a:xfrm>
        </p:grpSpPr>
        <p:grpSp>
          <p:nvGrpSpPr>
            <p:cNvPr id="80" name="Group 80"/>
            <p:cNvGrpSpPr/>
            <p:nvPr/>
          </p:nvGrpSpPr>
          <p:grpSpPr>
            <a:xfrm rot="-5400000">
              <a:off x="-593662" y="593662"/>
              <a:ext cx="1930752" cy="743429"/>
              <a:chOff x="0" y="0"/>
              <a:chExt cx="812800" cy="312966"/>
            </a:xfrm>
          </p:grpSpPr>
          <p:sp>
            <p:nvSpPr>
              <p:cNvPr id="81" name="Freeform 81"/>
              <p:cNvSpPr/>
              <p:nvPr/>
            </p:nvSpPr>
            <p:spPr>
              <a:xfrm>
                <a:off x="0" y="0"/>
                <a:ext cx="812800" cy="312966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312966">
                    <a:moveTo>
                      <a:pt x="406400" y="0"/>
                    </a:moveTo>
                    <a:cubicBezTo>
                      <a:pt x="181951" y="0"/>
                      <a:pt x="0" y="70060"/>
                      <a:pt x="0" y="156483"/>
                    </a:cubicBezTo>
                    <a:cubicBezTo>
                      <a:pt x="0" y="242906"/>
                      <a:pt x="181951" y="312966"/>
                      <a:pt x="406400" y="312966"/>
                    </a:cubicBezTo>
                    <a:cubicBezTo>
                      <a:pt x="630849" y="312966"/>
                      <a:pt x="812800" y="242906"/>
                      <a:pt x="812800" y="156483"/>
                    </a:cubicBezTo>
                    <a:cubicBezTo>
                      <a:pt x="812800" y="70060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F3B9B"/>
              </a:solidFill>
            </p:spPr>
          </p:sp>
          <p:sp>
            <p:nvSpPr>
              <p:cNvPr id="82" name="TextBox 82"/>
              <p:cNvSpPr txBox="1"/>
              <p:nvPr/>
            </p:nvSpPr>
            <p:spPr>
              <a:xfrm>
                <a:off x="76200" y="-94484"/>
                <a:ext cx="660400" cy="37811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83" name="Group 83"/>
            <p:cNvGrpSpPr/>
            <p:nvPr/>
          </p:nvGrpSpPr>
          <p:grpSpPr>
            <a:xfrm rot="-5400000">
              <a:off x="42144" y="635806"/>
              <a:ext cx="659140" cy="659140"/>
              <a:chOff x="0" y="0"/>
              <a:chExt cx="812800" cy="812800"/>
            </a:xfrm>
          </p:grpSpPr>
          <p:sp>
            <p:nvSpPr>
              <p:cNvPr id="84" name="Freeform 8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85" name="TextBox 85"/>
              <p:cNvSpPr txBox="1"/>
              <p:nvPr/>
            </p:nvSpPr>
            <p:spPr>
              <a:xfrm>
                <a:off x="76200" y="-47625"/>
                <a:ext cx="660400" cy="7842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</p:grpSp>
      <p:sp>
        <p:nvSpPr>
          <p:cNvPr id="86" name="TextBox 86"/>
          <p:cNvSpPr txBox="1"/>
          <p:nvPr/>
        </p:nvSpPr>
        <p:spPr>
          <a:xfrm>
            <a:off x="3460369" y="3340690"/>
            <a:ext cx="2770263" cy="555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99"/>
              </a:lnSpc>
              <a:spcBef>
                <a:spcPct val="0"/>
              </a:spcBef>
            </a:pPr>
            <a:r>
              <a:rPr lang="en-US" sz="1999" spc="39">
                <a:solidFill>
                  <a:srgbClr val="FFFFFF"/>
                </a:solidFill>
                <a:latin typeface="Montserrat Bold"/>
              </a:rPr>
              <a:t>DATASET OVERVIEW</a:t>
            </a:r>
          </a:p>
        </p:txBody>
      </p:sp>
      <p:sp>
        <p:nvSpPr>
          <p:cNvPr id="87" name="TextBox 87"/>
          <p:cNvSpPr txBox="1"/>
          <p:nvPr/>
        </p:nvSpPr>
        <p:spPr>
          <a:xfrm>
            <a:off x="3460369" y="4402992"/>
            <a:ext cx="2770263" cy="555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99"/>
              </a:lnSpc>
              <a:spcBef>
                <a:spcPct val="0"/>
              </a:spcBef>
            </a:pPr>
            <a:r>
              <a:rPr lang="en-US" sz="1999" spc="39" dirty="0">
                <a:solidFill>
                  <a:srgbClr val="FFFFFF"/>
                </a:solidFill>
                <a:latin typeface="Montserrat Bold"/>
              </a:rPr>
              <a:t>INSURANCE CAR OVERVIEW</a:t>
            </a:r>
          </a:p>
        </p:txBody>
      </p:sp>
      <p:sp>
        <p:nvSpPr>
          <p:cNvPr id="88" name="TextBox 88"/>
          <p:cNvSpPr txBox="1"/>
          <p:nvPr/>
        </p:nvSpPr>
        <p:spPr>
          <a:xfrm>
            <a:off x="3460369" y="5484191"/>
            <a:ext cx="3592661" cy="555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99"/>
              </a:lnSpc>
              <a:spcBef>
                <a:spcPct val="0"/>
              </a:spcBef>
            </a:pPr>
            <a:r>
              <a:rPr lang="en-US" sz="1999" spc="39">
                <a:solidFill>
                  <a:srgbClr val="FFFFFF"/>
                </a:solidFill>
                <a:latin typeface="Montserrat Bold"/>
              </a:rPr>
              <a:t>INSURANCE CLIENT INFORMATION</a:t>
            </a:r>
          </a:p>
        </p:txBody>
      </p:sp>
      <p:sp>
        <p:nvSpPr>
          <p:cNvPr id="89" name="TextBox 89"/>
          <p:cNvSpPr txBox="1"/>
          <p:nvPr/>
        </p:nvSpPr>
        <p:spPr>
          <a:xfrm>
            <a:off x="3460369" y="6533697"/>
            <a:ext cx="2770263" cy="2759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99"/>
              </a:lnSpc>
              <a:spcBef>
                <a:spcPct val="0"/>
              </a:spcBef>
            </a:pPr>
            <a:r>
              <a:rPr lang="en-US" sz="1999" spc="39">
                <a:solidFill>
                  <a:srgbClr val="FFFFFF"/>
                </a:solidFill>
                <a:latin typeface="Montserrat Bold"/>
              </a:rPr>
              <a:t>CONCLUSION</a:t>
            </a:r>
          </a:p>
        </p:txBody>
      </p:sp>
      <p:sp>
        <p:nvSpPr>
          <p:cNvPr id="90" name="TextBox 90"/>
          <p:cNvSpPr txBox="1"/>
          <p:nvPr/>
        </p:nvSpPr>
        <p:spPr>
          <a:xfrm>
            <a:off x="1602449" y="1649973"/>
            <a:ext cx="14764301" cy="10565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185"/>
              </a:lnSpc>
              <a:spcBef>
                <a:spcPct val="0"/>
              </a:spcBef>
            </a:pPr>
            <a:r>
              <a:rPr lang="en-US" sz="7441" spc="148">
                <a:solidFill>
                  <a:srgbClr val="FFFFFF"/>
                </a:solidFill>
                <a:latin typeface="Montserrat Ultra-Bold"/>
              </a:rPr>
              <a:t>CONTENT:</a:t>
            </a:r>
          </a:p>
        </p:txBody>
      </p:sp>
    </p:spTree>
    <p:extLst>
      <p:ext uri="{BB962C8B-B14F-4D97-AF65-F5344CB8AC3E}">
        <p14:creationId xmlns:p14="http://schemas.microsoft.com/office/powerpoint/2010/main" val="231635399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-1467396" y="1467395"/>
            <a:ext cx="11075660" cy="8140867"/>
            <a:chOff x="0" y="0"/>
            <a:chExt cx="2953956" cy="227115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953956" cy="2271157"/>
            </a:xfrm>
            <a:custGeom>
              <a:avLst/>
              <a:gdLst/>
              <a:ahLst/>
              <a:cxnLst/>
              <a:rect l="l" t="t" r="r" b="b"/>
              <a:pathLst>
                <a:path w="2953956" h="2271157">
                  <a:moveTo>
                    <a:pt x="0" y="0"/>
                  </a:moveTo>
                  <a:lnTo>
                    <a:pt x="2953956" y="0"/>
                  </a:lnTo>
                  <a:lnTo>
                    <a:pt x="2953956" y="2271157"/>
                  </a:lnTo>
                  <a:lnTo>
                    <a:pt x="0" y="2271157"/>
                  </a:lnTo>
                  <a:close/>
                </a:path>
              </a:pathLst>
            </a:custGeom>
            <a:solidFill>
              <a:srgbClr val="0B1541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23825"/>
              <a:ext cx="2953956" cy="23949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2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 rot="-5400000">
            <a:off x="10950260" y="5061438"/>
            <a:ext cx="12020550" cy="164123"/>
            <a:chOff x="0" y="0"/>
            <a:chExt cx="3165906" cy="4322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165906" cy="43226"/>
            </a:xfrm>
            <a:custGeom>
              <a:avLst/>
              <a:gdLst/>
              <a:ahLst/>
              <a:cxnLst/>
              <a:rect l="l" t="t" r="r" b="b"/>
              <a:pathLst>
                <a:path w="3165906" h="43226">
                  <a:moveTo>
                    <a:pt x="0" y="0"/>
                  </a:moveTo>
                  <a:lnTo>
                    <a:pt x="3165906" y="0"/>
                  </a:lnTo>
                  <a:lnTo>
                    <a:pt x="3165906" y="43226"/>
                  </a:lnTo>
                  <a:lnTo>
                    <a:pt x="0" y="43226"/>
                  </a:lnTo>
                  <a:close/>
                </a:path>
              </a:pathLst>
            </a:custGeom>
            <a:solidFill>
              <a:srgbClr val="FFDD8C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123825"/>
              <a:ext cx="3165906" cy="1670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2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 rot="-5400000">
            <a:off x="12198101" y="4214632"/>
            <a:ext cx="11215802" cy="1690933"/>
            <a:chOff x="0" y="0"/>
            <a:chExt cx="2953956" cy="445349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953956" cy="445349"/>
            </a:xfrm>
            <a:custGeom>
              <a:avLst/>
              <a:gdLst/>
              <a:ahLst/>
              <a:cxnLst/>
              <a:rect l="l" t="t" r="r" b="b"/>
              <a:pathLst>
                <a:path w="2953956" h="445349">
                  <a:moveTo>
                    <a:pt x="0" y="0"/>
                  </a:moveTo>
                  <a:lnTo>
                    <a:pt x="2953956" y="0"/>
                  </a:lnTo>
                  <a:lnTo>
                    <a:pt x="2953956" y="445349"/>
                  </a:lnTo>
                  <a:lnTo>
                    <a:pt x="0" y="445349"/>
                  </a:lnTo>
                  <a:close/>
                </a:path>
              </a:pathLst>
            </a:custGeom>
            <a:solidFill>
              <a:srgbClr val="F5F1DC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123825"/>
              <a:ext cx="2953956" cy="5691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20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 rot="-5400000">
            <a:off x="6768605" y="596230"/>
            <a:ext cx="13664400" cy="9094540"/>
            <a:chOff x="0" y="0"/>
            <a:chExt cx="18219200" cy="12126053"/>
          </a:xfrm>
        </p:grpSpPr>
        <p:grpSp>
          <p:nvGrpSpPr>
            <p:cNvPr id="13" name="Group 13"/>
            <p:cNvGrpSpPr/>
            <p:nvPr/>
          </p:nvGrpSpPr>
          <p:grpSpPr>
            <a:xfrm>
              <a:off x="1095900" y="855961"/>
              <a:ext cx="16027400" cy="218831"/>
              <a:chOff x="0" y="0"/>
              <a:chExt cx="3165906" cy="43226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3165906" cy="43226"/>
              </a:xfrm>
              <a:custGeom>
                <a:avLst/>
                <a:gdLst/>
                <a:ahLst/>
                <a:cxnLst/>
                <a:rect l="l" t="t" r="r" b="b"/>
                <a:pathLst>
                  <a:path w="3165906" h="43226">
                    <a:moveTo>
                      <a:pt x="0" y="0"/>
                    </a:moveTo>
                    <a:lnTo>
                      <a:pt x="3165906" y="0"/>
                    </a:lnTo>
                    <a:lnTo>
                      <a:pt x="3165906" y="43226"/>
                    </a:lnTo>
                    <a:lnTo>
                      <a:pt x="0" y="43226"/>
                    </a:lnTo>
                    <a:close/>
                  </a:path>
                </a:pathLst>
              </a:custGeom>
              <a:solidFill>
                <a:srgbClr val="FFDD8C"/>
              </a:solidFill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0" y="-123825"/>
                <a:ext cx="3165906" cy="16705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16" name="Group 16"/>
            <p:cNvGrpSpPr/>
            <p:nvPr/>
          </p:nvGrpSpPr>
          <p:grpSpPr>
            <a:xfrm>
              <a:off x="0" y="3285507"/>
              <a:ext cx="2788000" cy="93675"/>
              <a:chOff x="0" y="0"/>
              <a:chExt cx="547795" cy="18406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8" name="TextBox 18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19" name="Group 19"/>
            <p:cNvGrpSpPr/>
            <p:nvPr/>
          </p:nvGrpSpPr>
          <p:grpSpPr>
            <a:xfrm>
              <a:off x="11570400" y="3285507"/>
              <a:ext cx="2788000" cy="93675"/>
              <a:chOff x="0" y="0"/>
              <a:chExt cx="547795" cy="18406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21" name="TextBox 21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22" name="Group 22"/>
            <p:cNvGrpSpPr/>
            <p:nvPr/>
          </p:nvGrpSpPr>
          <p:grpSpPr>
            <a:xfrm>
              <a:off x="3860800" y="3285507"/>
              <a:ext cx="2788000" cy="93675"/>
              <a:chOff x="0" y="0"/>
              <a:chExt cx="547795" cy="18406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24" name="TextBox 24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25" name="Group 25"/>
            <p:cNvGrpSpPr/>
            <p:nvPr/>
          </p:nvGrpSpPr>
          <p:grpSpPr>
            <a:xfrm>
              <a:off x="15431200" y="3285507"/>
              <a:ext cx="2788000" cy="93675"/>
              <a:chOff x="0" y="0"/>
              <a:chExt cx="547795" cy="18406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27" name="TextBox 27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28" name="Group 28"/>
            <p:cNvGrpSpPr/>
            <p:nvPr/>
          </p:nvGrpSpPr>
          <p:grpSpPr>
            <a:xfrm>
              <a:off x="7715600" y="3285507"/>
              <a:ext cx="2788000" cy="93675"/>
              <a:chOff x="0" y="0"/>
              <a:chExt cx="547795" cy="18406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30" name="TextBox 30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31" name="Group 31"/>
            <p:cNvGrpSpPr/>
            <p:nvPr/>
          </p:nvGrpSpPr>
          <p:grpSpPr>
            <a:xfrm>
              <a:off x="0" y="8069329"/>
              <a:ext cx="2788000" cy="93675"/>
              <a:chOff x="0" y="0"/>
              <a:chExt cx="547795" cy="18406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33" name="TextBox 33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34" name="Group 34"/>
            <p:cNvGrpSpPr/>
            <p:nvPr/>
          </p:nvGrpSpPr>
          <p:grpSpPr>
            <a:xfrm>
              <a:off x="11570400" y="8069329"/>
              <a:ext cx="2788000" cy="93675"/>
              <a:chOff x="0" y="0"/>
              <a:chExt cx="547795" cy="18406"/>
            </a:xfrm>
          </p:grpSpPr>
          <p:sp>
            <p:nvSpPr>
              <p:cNvPr id="35" name="Freeform 35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36" name="TextBox 36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37" name="Group 37"/>
            <p:cNvGrpSpPr/>
            <p:nvPr/>
          </p:nvGrpSpPr>
          <p:grpSpPr>
            <a:xfrm>
              <a:off x="3860800" y="8069329"/>
              <a:ext cx="2788000" cy="93675"/>
              <a:chOff x="0" y="0"/>
              <a:chExt cx="547795" cy="18406"/>
            </a:xfrm>
          </p:grpSpPr>
          <p:sp>
            <p:nvSpPr>
              <p:cNvPr id="38" name="Freeform 38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39" name="TextBox 39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40" name="Group 40"/>
            <p:cNvGrpSpPr/>
            <p:nvPr/>
          </p:nvGrpSpPr>
          <p:grpSpPr>
            <a:xfrm>
              <a:off x="15431200" y="8069329"/>
              <a:ext cx="2788000" cy="93675"/>
              <a:chOff x="0" y="0"/>
              <a:chExt cx="547795" cy="18406"/>
            </a:xfrm>
          </p:grpSpPr>
          <p:sp>
            <p:nvSpPr>
              <p:cNvPr id="41" name="Freeform 41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42" name="TextBox 42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43" name="Group 43"/>
            <p:cNvGrpSpPr/>
            <p:nvPr/>
          </p:nvGrpSpPr>
          <p:grpSpPr>
            <a:xfrm>
              <a:off x="7715600" y="8069329"/>
              <a:ext cx="2788000" cy="93675"/>
              <a:chOff x="0" y="0"/>
              <a:chExt cx="547795" cy="18406"/>
            </a:xfrm>
          </p:grpSpPr>
          <p:sp>
            <p:nvSpPr>
              <p:cNvPr id="44" name="Freeform 44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45" name="TextBox 45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46" name="Group 46"/>
            <p:cNvGrpSpPr/>
            <p:nvPr/>
          </p:nvGrpSpPr>
          <p:grpSpPr>
            <a:xfrm>
              <a:off x="1095900" y="5589898"/>
              <a:ext cx="16027400" cy="218831"/>
              <a:chOff x="0" y="0"/>
              <a:chExt cx="3165906" cy="43226"/>
            </a:xfrm>
          </p:grpSpPr>
          <p:sp>
            <p:nvSpPr>
              <p:cNvPr id="47" name="Freeform 47"/>
              <p:cNvSpPr/>
              <p:nvPr/>
            </p:nvSpPr>
            <p:spPr>
              <a:xfrm>
                <a:off x="0" y="0"/>
                <a:ext cx="3165906" cy="43226"/>
              </a:xfrm>
              <a:custGeom>
                <a:avLst/>
                <a:gdLst/>
                <a:ahLst/>
                <a:cxnLst/>
                <a:rect l="l" t="t" r="r" b="b"/>
                <a:pathLst>
                  <a:path w="3165906" h="43226">
                    <a:moveTo>
                      <a:pt x="0" y="0"/>
                    </a:moveTo>
                    <a:lnTo>
                      <a:pt x="3165906" y="0"/>
                    </a:lnTo>
                    <a:lnTo>
                      <a:pt x="3165906" y="43226"/>
                    </a:lnTo>
                    <a:lnTo>
                      <a:pt x="0" y="43226"/>
                    </a:lnTo>
                    <a:close/>
                  </a:path>
                </a:pathLst>
              </a:custGeom>
              <a:solidFill>
                <a:srgbClr val="FFDD8C"/>
              </a:solidFill>
            </p:spPr>
          </p:sp>
          <p:sp>
            <p:nvSpPr>
              <p:cNvPr id="48" name="TextBox 48"/>
              <p:cNvSpPr txBox="1"/>
              <p:nvPr/>
            </p:nvSpPr>
            <p:spPr>
              <a:xfrm>
                <a:off x="0" y="-123825"/>
                <a:ext cx="3165906" cy="16705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49" name="Group 49"/>
            <p:cNvGrpSpPr/>
            <p:nvPr/>
          </p:nvGrpSpPr>
          <p:grpSpPr>
            <a:xfrm rot="5400000">
              <a:off x="3517479" y="593662"/>
              <a:ext cx="1930752" cy="743429"/>
              <a:chOff x="0" y="0"/>
              <a:chExt cx="812800" cy="312966"/>
            </a:xfrm>
          </p:grpSpPr>
          <p:sp>
            <p:nvSpPr>
              <p:cNvPr id="50" name="Freeform 50"/>
              <p:cNvSpPr/>
              <p:nvPr/>
            </p:nvSpPr>
            <p:spPr>
              <a:xfrm>
                <a:off x="0" y="0"/>
                <a:ext cx="812800" cy="312966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312966">
                    <a:moveTo>
                      <a:pt x="406400" y="0"/>
                    </a:moveTo>
                    <a:cubicBezTo>
                      <a:pt x="181951" y="0"/>
                      <a:pt x="0" y="70060"/>
                      <a:pt x="0" y="156483"/>
                    </a:cubicBezTo>
                    <a:cubicBezTo>
                      <a:pt x="0" y="242906"/>
                      <a:pt x="181951" y="312966"/>
                      <a:pt x="406400" y="312966"/>
                    </a:cubicBezTo>
                    <a:cubicBezTo>
                      <a:pt x="630849" y="312966"/>
                      <a:pt x="812800" y="242906"/>
                      <a:pt x="812800" y="156483"/>
                    </a:cubicBezTo>
                    <a:cubicBezTo>
                      <a:pt x="812800" y="70060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F3B9B"/>
              </a:solidFill>
            </p:spPr>
          </p:sp>
          <p:sp>
            <p:nvSpPr>
              <p:cNvPr id="51" name="TextBox 51"/>
              <p:cNvSpPr txBox="1"/>
              <p:nvPr/>
            </p:nvSpPr>
            <p:spPr>
              <a:xfrm>
                <a:off x="76200" y="-94484"/>
                <a:ext cx="660400" cy="37811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52" name="Group 52"/>
            <p:cNvGrpSpPr/>
            <p:nvPr/>
          </p:nvGrpSpPr>
          <p:grpSpPr>
            <a:xfrm rot="5400000">
              <a:off x="4153285" y="635806"/>
              <a:ext cx="659140" cy="659140"/>
              <a:chOff x="0" y="0"/>
              <a:chExt cx="812800" cy="812800"/>
            </a:xfrm>
          </p:grpSpPr>
          <p:sp>
            <p:nvSpPr>
              <p:cNvPr id="53" name="Freeform 5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54" name="TextBox 54"/>
              <p:cNvSpPr txBox="1"/>
              <p:nvPr/>
            </p:nvSpPr>
            <p:spPr>
              <a:xfrm>
                <a:off x="76200" y="-47625"/>
                <a:ext cx="660400" cy="7842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55" name="Group 55"/>
            <p:cNvGrpSpPr/>
            <p:nvPr/>
          </p:nvGrpSpPr>
          <p:grpSpPr>
            <a:xfrm rot="7531530">
              <a:off x="8627140" y="1449622"/>
              <a:ext cx="1930752" cy="743429"/>
              <a:chOff x="0" y="0"/>
              <a:chExt cx="812800" cy="312966"/>
            </a:xfrm>
          </p:grpSpPr>
          <p:sp>
            <p:nvSpPr>
              <p:cNvPr id="56" name="Freeform 56"/>
              <p:cNvSpPr/>
              <p:nvPr/>
            </p:nvSpPr>
            <p:spPr>
              <a:xfrm>
                <a:off x="0" y="0"/>
                <a:ext cx="812800" cy="312966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312966">
                    <a:moveTo>
                      <a:pt x="406400" y="0"/>
                    </a:moveTo>
                    <a:cubicBezTo>
                      <a:pt x="181951" y="0"/>
                      <a:pt x="0" y="70060"/>
                      <a:pt x="0" y="156483"/>
                    </a:cubicBezTo>
                    <a:cubicBezTo>
                      <a:pt x="0" y="242906"/>
                      <a:pt x="181951" y="312966"/>
                      <a:pt x="406400" y="312966"/>
                    </a:cubicBezTo>
                    <a:cubicBezTo>
                      <a:pt x="630849" y="312966"/>
                      <a:pt x="812800" y="242906"/>
                      <a:pt x="812800" y="156483"/>
                    </a:cubicBezTo>
                    <a:cubicBezTo>
                      <a:pt x="812800" y="70060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22BF7E"/>
              </a:solidFill>
            </p:spPr>
          </p:sp>
          <p:sp>
            <p:nvSpPr>
              <p:cNvPr id="57" name="TextBox 57"/>
              <p:cNvSpPr txBox="1"/>
              <p:nvPr/>
            </p:nvSpPr>
            <p:spPr>
              <a:xfrm>
                <a:off x="76200" y="-94484"/>
                <a:ext cx="660400" cy="37811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58" name="Group 58"/>
            <p:cNvGrpSpPr/>
            <p:nvPr/>
          </p:nvGrpSpPr>
          <p:grpSpPr>
            <a:xfrm rot="7531530">
              <a:off x="9262946" y="1491767"/>
              <a:ext cx="659140" cy="659140"/>
              <a:chOff x="0" y="0"/>
              <a:chExt cx="812800" cy="812800"/>
            </a:xfrm>
          </p:grpSpPr>
          <p:sp>
            <p:nvSpPr>
              <p:cNvPr id="59" name="Freeform 5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60" name="TextBox 60"/>
              <p:cNvSpPr txBox="1"/>
              <p:nvPr/>
            </p:nvSpPr>
            <p:spPr>
              <a:xfrm>
                <a:off x="76200" y="-47625"/>
                <a:ext cx="660400" cy="7842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61" name="Group 61"/>
            <p:cNvGrpSpPr/>
            <p:nvPr/>
          </p:nvGrpSpPr>
          <p:grpSpPr>
            <a:xfrm rot="4098149">
              <a:off x="3889194" y="10719935"/>
              <a:ext cx="1930752" cy="743429"/>
              <a:chOff x="0" y="0"/>
              <a:chExt cx="812800" cy="312966"/>
            </a:xfrm>
          </p:grpSpPr>
          <p:sp>
            <p:nvSpPr>
              <p:cNvPr id="62" name="Freeform 62"/>
              <p:cNvSpPr/>
              <p:nvPr/>
            </p:nvSpPr>
            <p:spPr>
              <a:xfrm>
                <a:off x="0" y="0"/>
                <a:ext cx="812800" cy="312966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312966">
                    <a:moveTo>
                      <a:pt x="406400" y="0"/>
                    </a:moveTo>
                    <a:cubicBezTo>
                      <a:pt x="181951" y="0"/>
                      <a:pt x="0" y="70060"/>
                      <a:pt x="0" y="156483"/>
                    </a:cubicBezTo>
                    <a:cubicBezTo>
                      <a:pt x="0" y="242906"/>
                      <a:pt x="181951" y="312966"/>
                      <a:pt x="406400" y="312966"/>
                    </a:cubicBezTo>
                    <a:cubicBezTo>
                      <a:pt x="630849" y="312966"/>
                      <a:pt x="812800" y="242906"/>
                      <a:pt x="812800" y="156483"/>
                    </a:cubicBezTo>
                    <a:cubicBezTo>
                      <a:pt x="812800" y="70060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4B4B"/>
              </a:solidFill>
            </p:spPr>
          </p:sp>
          <p:sp>
            <p:nvSpPr>
              <p:cNvPr id="63" name="TextBox 63"/>
              <p:cNvSpPr txBox="1"/>
              <p:nvPr/>
            </p:nvSpPr>
            <p:spPr>
              <a:xfrm>
                <a:off x="76200" y="-94484"/>
                <a:ext cx="660400" cy="37811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64" name="Group 64"/>
            <p:cNvGrpSpPr/>
            <p:nvPr/>
          </p:nvGrpSpPr>
          <p:grpSpPr>
            <a:xfrm rot="4098149">
              <a:off x="4524999" y="10762080"/>
              <a:ext cx="659140" cy="659140"/>
              <a:chOff x="0" y="0"/>
              <a:chExt cx="812800" cy="812800"/>
            </a:xfrm>
          </p:grpSpPr>
          <p:sp>
            <p:nvSpPr>
              <p:cNvPr id="65" name="Freeform 6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66" name="TextBox 66"/>
              <p:cNvSpPr txBox="1"/>
              <p:nvPr/>
            </p:nvSpPr>
            <p:spPr>
              <a:xfrm>
                <a:off x="76200" y="-47625"/>
                <a:ext cx="660400" cy="7842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67" name="Group 67"/>
            <p:cNvGrpSpPr/>
            <p:nvPr/>
          </p:nvGrpSpPr>
          <p:grpSpPr>
            <a:xfrm>
              <a:off x="9220802" y="10926527"/>
              <a:ext cx="1930752" cy="743429"/>
              <a:chOff x="0" y="0"/>
              <a:chExt cx="812800" cy="312966"/>
            </a:xfrm>
          </p:grpSpPr>
          <p:sp>
            <p:nvSpPr>
              <p:cNvPr id="68" name="Freeform 68"/>
              <p:cNvSpPr/>
              <p:nvPr/>
            </p:nvSpPr>
            <p:spPr>
              <a:xfrm>
                <a:off x="0" y="0"/>
                <a:ext cx="812800" cy="312966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312966">
                    <a:moveTo>
                      <a:pt x="406400" y="0"/>
                    </a:moveTo>
                    <a:cubicBezTo>
                      <a:pt x="181951" y="0"/>
                      <a:pt x="0" y="70060"/>
                      <a:pt x="0" y="156483"/>
                    </a:cubicBezTo>
                    <a:cubicBezTo>
                      <a:pt x="0" y="242906"/>
                      <a:pt x="181951" y="312966"/>
                      <a:pt x="406400" y="312966"/>
                    </a:cubicBezTo>
                    <a:cubicBezTo>
                      <a:pt x="630849" y="312966"/>
                      <a:pt x="812800" y="242906"/>
                      <a:pt x="812800" y="156483"/>
                    </a:cubicBezTo>
                    <a:cubicBezTo>
                      <a:pt x="812800" y="70060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F3B9B"/>
              </a:solidFill>
            </p:spPr>
          </p:sp>
          <p:sp>
            <p:nvSpPr>
              <p:cNvPr id="69" name="TextBox 69"/>
              <p:cNvSpPr txBox="1"/>
              <p:nvPr/>
            </p:nvSpPr>
            <p:spPr>
              <a:xfrm>
                <a:off x="76200" y="-94484"/>
                <a:ext cx="660400" cy="37811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70" name="Group 70"/>
            <p:cNvGrpSpPr/>
            <p:nvPr/>
          </p:nvGrpSpPr>
          <p:grpSpPr>
            <a:xfrm>
              <a:off x="9856607" y="10968671"/>
              <a:ext cx="659140" cy="659140"/>
              <a:chOff x="0" y="0"/>
              <a:chExt cx="812800" cy="812800"/>
            </a:xfrm>
          </p:grpSpPr>
          <p:sp>
            <p:nvSpPr>
              <p:cNvPr id="71" name="Freeform 7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72" name="TextBox 72"/>
              <p:cNvSpPr txBox="1"/>
              <p:nvPr/>
            </p:nvSpPr>
            <p:spPr>
              <a:xfrm>
                <a:off x="76200" y="-47625"/>
                <a:ext cx="660400" cy="7842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73" name="Group 73"/>
            <p:cNvGrpSpPr/>
            <p:nvPr/>
          </p:nvGrpSpPr>
          <p:grpSpPr>
            <a:xfrm rot="-5620548">
              <a:off x="12840443" y="4230963"/>
              <a:ext cx="1930752" cy="743429"/>
              <a:chOff x="0" y="0"/>
              <a:chExt cx="812800" cy="312966"/>
            </a:xfrm>
          </p:grpSpPr>
          <p:sp>
            <p:nvSpPr>
              <p:cNvPr id="74" name="Freeform 74"/>
              <p:cNvSpPr/>
              <p:nvPr/>
            </p:nvSpPr>
            <p:spPr>
              <a:xfrm>
                <a:off x="0" y="0"/>
                <a:ext cx="812800" cy="312966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312966">
                    <a:moveTo>
                      <a:pt x="406400" y="0"/>
                    </a:moveTo>
                    <a:cubicBezTo>
                      <a:pt x="181951" y="0"/>
                      <a:pt x="0" y="70060"/>
                      <a:pt x="0" y="156483"/>
                    </a:cubicBezTo>
                    <a:cubicBezTo>
                      <a:pt x="0" y="242906"/>
                      <a:pt x="181951" y="312966"/>
                      <a:pt x="406400" y="312966"/>
                    </a:cubicBezTo>
                    <a:cubicBezTo>
                      <a:pt x="630849" y="312966"/>
                      <a:pt x="812800" y="242906"/>
                      <a:pt x="812800" y="156483"/>
                    </a:cubicBezTo>
                    <a:cubicBezTo>
                      <a:pt x="812800" y="70060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87CDF"/>
              </a:solidFill>
            </p:spPr>
          </p:sp>
          <p:sp>
            <p:nvSpPr>
              <p:cNvPr id="75" name="TextBox 75"/>
              <p:cNvSpPr txBox="1"/>
              <p:nvPr/>
            </p:nvSpPr>
            <p:spPr>
              <a:xfrm>
                <a:off x="76200" y="-94484"/>
                <a:ext cx="660400" cy="37811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76" name="Group 76"/>
            <p:cNvGrpSpPr/>
            <p:nvPr/>
          </p:nvGrpSpPr>
          <p:grpSpPr>
            <a:xfrm rot="-5620548">
              <a:off x="13476249" y="4273107"/>
              <a:ext cx="659140" cy="659140"/>
              <a:chOff x="0" y="0"/>
              <a:chExt cx="812800" cy="812800"/>
            </a:xfrm>
          </p:grpSpPr>
          <p:sp>
            <p:nvSpPr>
              <p:cNvPr id="77" name="Freeform 7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78" name="TextBox 78"/>
              <p:cNvSpPr txBox="1"/>
              <p:nvPr/>
            </p:nvSpPr>
            <p:spPr>
              <a:xfrm>
                <a:off x="76200" y="-47625"/>
                <a:ext cx="660400" cy="7842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</p:grpSp>
      <p:grpSp>
        <p:nvGrpSpPr>
          <p:cNvPr id="82" name="Group 82"/>
          <p:cNvGrpSpPr/>
          <p:nvPr/>
        </p:nvGrpSpPr>
        <p:grpSpPr>
          <a:xfrm>
            <a:off x="10879955" y="-192360"/>
            <a:ext cx="5716514" cy="8524014"/>
            <a:chOff x="0" y="0"/>
            <a:chExt cx="7622019" cy="11365351"/>
          </a:xfrm>
        </p:grpSpPr>
        <p:grpSp>
          <p:nvGrpSpPr>
            <p:cNvPr id="83" name="Group 83"/>
            <p:cNvGrpSpPr/>
            <p:nvPr/>
          </p:nvGrpSpPr>
          <p:grpSpPr>
            <a:xfrm>
              <a:off x="4062685" y="3907822"/>
              <a:ext cx="259157" cy="922763"/>
              <a:chOff x="0" y="0"/>
              <a:chExt cx="39938" cy="142206"/>
            </a:xfrm>
          </p:grpSpPr>
          <p:sp>
            <p:nvSpPr>
              <p:cNvPr id="84" name="Freeform 84"/>
              <p:cNvSpPr/>
              <p:nvPr/>
            </p:nvSpPr>
            <p:spPr>
              <a:xfrm>
                <a:off x="0" y="0"/>
                <a:ext cx="39938" cy="142206"/>
              </a:xfrm>
              <a:custGeom>
                <a:avLst/>
                <a:gdLst/>
                <a:ahLst/>
                <a:cxnLst/>
                <a:rect l="l" t="t" r="r" b="b"/>
                <a:pathLst>
                  <a:path w="39938" h="142206">
                    <a:moveTo>
                      <a:pt x="0" y="0"/>
                    </a:moveTo>
                    <a:lnTo>
                      <a:pt x="39938" y="0"/>
                    </a:lnTo>
                    <a:lnTo>
                      <a:pt x="39938" y="142206"/>
                    </a:lnTo>
                    <a:lnTo>
                      <a:pt x="0" y="142206"/>
                    </a:lnTo>
                    <a:close/>
                  </a:path>
                </a:pathLst>
              </a:custGeom>
              <a:solidFill>
                <a:srgbClr val="0B1541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85" name="TextBox 85"/>
              <p:cNvSpPr txBox="1"/>
              <p:nvPr/>
            </p:nvSpPr>
            <p:spPr>
              <a:xfrm>
                <a:off x="0" y="-123825"/>
                <a:ext cx="39938" cy="2660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441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86" name="Group 86"/>
            <p:cNvGrpSpPr/>
            <p:nvPr/>
          </p:nvGrpSpPr>
          <p:grpSpPr>
            <a:xfrm>
              <a:off x="6732983" y="3907822"/>
              <a:ext cx="259157" cy="922763"/>
              <a:chOff x="0" y="0"/>
              <a:chExt cx="39938" cy="142206"/>
            </a:xfrm>
          </p:grpSpPr>
          <p:sp>
            <p:nvSpPr>
              <p:cNvPr id="87" name="Freeform 87"/>
              <p:cNvSpPr/>
              <p:nvPr/>
            </p:nvSpPr>
            <p:spPr>
              <a:xfrm>
                <a:off x="0" y="0"/>
                <a:ext cx="39938" cy="142206"/>
              </a:xfrm>
              <a:custGeom>
                <a:avLst/>
                <a:gdLst/>
                <a:ahLst/>
                <a:cxnLst/>
                <a:rect l="l" t="t" r="r" b="b"/>
                <a:pathLst>
                  <a:path w="39938" h="142206">
                    <a:moveTo>
                      <a:pt x="0" y="0"/>
                    </a:moveTo>
                    <a:lnTo>
                      <a:pt x="39938" y="0"/>
                    </a:lnTo>
                    <a:lnTo>
                      <a:pt x="39938" y="142206"/>
                    </a:lnTo>
                    <a:lnTo>
                      <a:pt x="0" y="142206"/>
                    </a:lnTo>
                    <a:close/>
                  </a:path>
                </a:pathLst>
              </a:custGeom>
              <a:solidFill>
                <a:srgbClr val="0B1541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88" name="TextBox 88"/>
              <p:cNvSpPr txBox="1"/>
              <p:nvPr/>
            </p:nvSpPr>
            <p:spPr>
              <a:xfrm>
                <a:off x="0" y="-123825"/>
                <a:ext cx="39938" cy="2660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441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89" name="Group 89"/>
            <p:cNvGrpSpPr/>
            <p:nvPr/>
          </p:nvGrpSpPr>
          <p:grpSpPr>
            <a:xfrm>
              <a:off x="4062685" y="7167221"/>
              <a:ext cx="259157" cy="922763"/>
              <a:chOff x="0" y="0"/>
              <a:chExt cx="39938" cy="142206"/>
            </a:xfrm>
          </p:grpSpPr>
          <p:sp>
            <p:nvSpPr>
              <p:cNvPr id="90" name="Freeform 90"/>
              <p:cNvSpPr/>
              <p:nvPr/>
            </p:nvSpPr>
            <p:spPr>
              <a:xfrm>
                <a:off x="0" y="0"/>
                <a:ext cx="39938" cy="142206"/>
              </a:xfrm>
              <a:custGeom>
                <a:avLst/>
                <a:gdLst/>
                <a:ahLst/>
                <a:cxnLst/>
                <a:rect l="l" t="t" r="r" b="b"/>
                <a:pathLst>
                  <a:path w="39938" h="142206">
                    <a:moveTo>
                      <a:pt x="0" y="0"/>
                    </a:moveTo>
                    <a:lnTo>
                      <a:pt x="39938" y="0"/>
                    </a:lnTo>
                    <a:lnTo>
                      <a:pt x="39938" y="142206"/>
                    </a:lnTo>
                    <a:lnTo>
                      <a:pt x="0" y="142206"/>
                    </a:lnTo>
                    <a:close/>
                  </a:path>
                </a:pathLst>
              </a:custGeom>
              <a:solidFill>
                <a:srgbClr val="0B1541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91" name="TextBox 91"/>
              <p:cNvSpPr txBox="1"/>
              <p:nvPr/>
            </p:nvSpPr>
            <p:spPr>
              <a:xfrm>
                <a:off x="0" y="-123825"/>
                <a:ext cx="39938" cy="2660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441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92" name="Group 92"/>
            <p:cNvGrpSpPr/>
            <p:nvPr/>
          </p:nvGrpSpPr>
          <p:grpSpPr>
            <a:xfrm>
              <a:off x="6732983" y="7167221"/>
              <a:ext cx="259157" cy="922763"/>
              <a:chOff x="0" y="0"/>
              <a:chExt cx="39938" cy="142206"/>
            </a:xfrm>
          </p:grpSpPr>
          <p:sp>
            <p:nvSpPr>
              <p:cNvPr id="93" name="Freeform 93"/>
              <p:cNvSpPr/>
              <p:nvPr/>
            </p:nvSpPr>
            <p:spPr>
              <a:xfrm>
                <a:off x="0" y="0"/>
                <a:ext cx="39938" cy="142206"/>
              </a:xfrm>
              <a:custGeom>
                <a:avLst/>
                <a:gdLst/>
                <a:ahLst/>
                <a:cxnLst/>
                <a:rect l="l" t="t" r="r" b="b"/>
                <a:pathLst>
                  <a:path w="39938" h="142206">
                    <a:moveTo>
                      <a:pt x="0" y="0"/>
                    </a:moveTo>
                    <a:lnTo>
                      <a:pt x="39938" y="0"/>
                    </a:lnTo>
                    <a:lnTo>
                      <a:pt x="39938" y="142206"/>
                    </a:lnTo>
                    <a:lnTo>
                      <a:pt x="0" y="142206"/>
                    </a:lnTo>
                    <a:close/>
                  </a:path>
                </a:pathLst>
              </a:custGeom>
              <a:solidFill>
                <a:srgbClr val="0B1541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94" name="TextBox 94"/>
              <p:cNvSpPr txBox="1"/>
              <p:nvPr/>
            </p:nvSpPr>
            <p:spPr>
              <a:xfrm>
                <a:off x="0" y="-123825"/>
                <a:ext cx="39938" cy="2660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441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95" name="Group 95"/>
            <p:cNvGrpSpPr/>
            <p:nvPr/>
          </p:nvGrpSpPr>
          <p:grpSpPr>
            <a:xfrm rot="1071862">
              <a:off x="1181574" y="6064359"/>
              <a:ext cx="259157" cy="922763"/>
              <a:chOff x="0" y="0"/>
              <a:chExt cx="39938" cy="142206"/>
            </a:xfrm>
          </p:grpSpPr>
          <p:sp>
            <p:nvSpPr>
              <p:cNvPr id="96" name="Freeform 96"/>
              <p:cNvSpPr/>
              <p:nvPr/>
            </p:nvSpPr>
            <p:spPr>
              <a:xfrm>
                <a:off x="0" y="0"/>
                <a:ext cx="39938" cy="142206"/>
              </a:xfrm>
              <a:custGeom>
                <a:avLst/>
                <a:gdLst/>
                <a:ahLst/>
                <a:cxnLst/>
                <a:rect l="l" t="t" r="r" b="b"/>
                <a:pathLst>
                  <a:path w="39938" h="142206">
                    <a:moveTo>
                      <a:pt x="0" y="0"/>
                    </a:moveTo>
                    <a:lnTo>
                      <a:pt x="39938" y="0"/>
                    </a:lnTo>
                    <a:lnTo>
                      <a:pt x="39938" y="142206"/>
                    </a:lnTo>
                    <a:lnTo>
                      <a:pt x="0" y="142206"/>
                    </a:lnTo>
                    <a:close/>
                  </a:path>
                </a:pathLst>
              </a:custGeom>
              <a:solidFill>
                <a:srgbClr val="0B1541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97" name="TextBox 97"/>
              <p:cNvSpPr txBox="1"/>
              <p:nvPr/>
            </p:nvSpPr>
            <p:spPr>
              <a:xfrm>
                <a:off x="0" y="-123825"/>
                <a:ext cx="39938" cy="2660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441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98" name="Group 98"/>
            <p:cNvGrpSpPr/>
            <p:nvPr/>
          </p:nvGrpSpPr>
          <p:grpSpPr>
            <a:xfrm rot="1071862">
              <a:off x="3723125" y="6883513"/>
              <a:ext cx="259157" cy="922763"/>
              <a:chOff x="0" y="0"/>
              <a:chExt cx="39938" cy="142206"/>
            </a:xfrm>
          </p:grpSpPr>
          <p:sp>
            <p:nvSpPr>
              <p:cNvPr id="99" name="Freeform 99"/>
              <p:cNvSpPr/>
              <p:nvPr/>
            </p:nvSpPr>
            <p:spPr>
              <a:xfrm>
                <a:off x="0" y="0"/>
                <a:ext cx="39938" cy="142206"/>
              </a:xfrm>
              <a:custGeom>
                <a:avLst/>
                <a:gdLst/>
                <a:ahLst/>
                <a:cxnLst/>
                <a:rect l="l" t="t" r="r" b="b"/>
                <a:pathLst>
                  <a:path w="39938" h="142206">
                    <a:moveTo>
                      <a:pt x="0" y="0"/>
                    </a:moveTo>
                    <a:lnTo>
                      <a:pt x="39938" y="0"/>
                    </a:lnTo>
                    <a:lnTo>
                      <a:pt x="39938" y="142206"/>
                    </a:lnTo>
                    <a:lnTo>
                      <a:pt x="0" y="142206"/>
                    </a:lnTo>
                    <a:close/>
                  </a:path>
                </a:pathLst>
              </a:custGeom>
              <a:solidFill>
                <a:srgbClr val="0B1541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100" name="TextBox 100"/>
              <p:cNvSpPr txBox="1"/>
              <p:nvPr/>
            </p:nvSpPr>
            <p:spPr>
              <a:xfrm>
                <a:off x="0" y="-123825"/>
                <a:ext cx="39938" cy="2660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441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01" name="Group 101"/>
            <p:cNvGrpSpPr/>
            <p:nvPr/>
          </p:nvGrpSpPr>
          <p:grpSpPr>
            <a:xfrm rot="1071862">
              <a:off x="181705" y="9166608"/>
              <a:ext cx="259157" cy="922763"/>
              <a:chOff x="0" y="0"/>
              <a:chExt cx="39938" cy="142206"/>
            </a:xfrm>
          </p:grpSpPr>
          <p:sp>
            <p:nvSpPr>
              <p:cNvPr id="102" name="Freeform 102"/>
              <p:cNvSpPr/>
              <p:nvPr/>
            </p:nvSpPr>
            <p:spPr>
              <a:xfrm>
                <a:off x="0" y="0"/>
                <a:ext cx="39938" cy="142206"/>
              </a:xfrm>
              <a:custGeom>
                <a:avLst/>
                <a:gdLst/>
                <a:ahLst/>
                <a:cxnLst/>
                <a:rect l="l" t="t" r="r" b="b"/>
                <a:pathLst>
                  <a:path w="39938" h="142206">
                    <a:moveTo>
                      <a:pt x="0" y="0"/>
                    </a:moveTo>
                    <a:lnTo>
                      <a:pt x="39938" y="0"/>
                    </a:lnTo>
                    <a:lnTo>
                      <a:pt x="39938" y="142206"/>
                    </a:lnTo>
                    <a:lnTo>
                      <a:pt x="0" y="142206"/>
                    </a:lnTo>
                    <a:close/>
                  </a:path>
                </a:pathLst>
              </a:custGeom>
              <a:solidFill>
                <a:srgbClr val="0B1541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103" name="TextBox 103"/>
              <p:cNvSpPr txBox="1"/>
              <p:nvPr/>
            </p:nvSpPr>
            <p:spPr>
              <a:xfrm>
                <a:off x="0" y="-123825"/>
                <a:ext cx="39938" cy="2660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441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04" name="Group 104"/>
            <p:cNvGrpSpPr/>
            <p:nvPr/>
          </p:nvGrpSpPr>
          <p:grpSpPr>
            <a:xfrm rot="1071862">
              <a:off x="2723256" y="9985762"/>
              <a:ext cx="259157" cy="922763"/>
              <a:chOff x="0" y="0"/>
              <a:chExt cx="39938" cy="142206"/>
            </a:xfrm>
          </p:grpSpPr>
          <p:sp>
            <p:nvSpPr>
              <p:cNvPr id="105" name="Freeform 105"/>
              <p:cNvSpPr/>
              <p:nvPr/>
            </p:nvSpPr>
            <p:spPr>
              <a:xfrm>
                <a:off x="0" y="0"/>
                <a:ext cx="39938" cy="142206"/>
              </a:xfrm>
              <a:custGeom>
                <a:avLst/>
                <a:gdLst/>
                <a:ahLst/>
                <a:cxnLst/>
                <a:rect l="l" t="t" r="r" b="b"/>
                <a:pathLst>
                  <a:path w="39938" h="142206">
                    <a:moveTo>
                      <a:pt x="0" y="0"/>
                    </a:moveTo>
                    <a:lnTo>
                      <a:pt x="39938" y="0"/>
                    </a:lnTo>
                    <a:lnTo>
                      <a:pt x="39938" y="142206"/>
                    </a:lnTo>
                    <a:lnTo>
                      <a:pt x="0" y="142206"/>
                    </a:lnTo>
                    <a:close/>
                  </a:path>
                </a:pathLst>
              </a:custGeom>
              <a:solidFill>
                <a:srgbClr val="0B1541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106" name="TextBox 106"/>
              <p:cNvSpPr txBox="1"/>
              <p:nvPr/>
            </p:nvSpPr>
            <p:spPr>
              <a:xfrm>
                <a:off x="0" y="-123825"/>
                <a:ext cx="39938" cy="2660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441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07" name="Freeform 107"/>
            <p:cNvSpPr/>
            <p:nvPr/>
          </p:nvSpPr>
          <p:spPr>
            <a:xfrm rot="-9721201">
              <a:off x="1226583" y="2546320"/>
              <a:ext cx="4252364" cy="3907822"/>
            </a:xfrm>
            <a:custGeom>
              <a:avLst/>
              <a:gdLst/>
              <a:ahLst/>
              <a:cxnLst/>
              <a:rect l="l" t="t" r="r" b="b"/>
              <a:pathLst>
                <a:path w="4252364" h="3907822">
                  <a:moveTo>
                    <a:pt x="0" y="0"/>
                  </a:moveTo>
                  <a:lnTo>
                    <a:pt x="4252364" y="0"/>
                  </a:lnTo>
                  <a:lnTo>
                    <a:pt x="4252364" y="3907821"/>
                  </a:lnTo>
                  <a:lnTo>
                    <a:pt x="0" y="39078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20079" b="-2015"/>
              </a:stretch>
            </a:blipFill>
          </p:spPr>
        </p:sp>
        <p:grpSp>
          <p:nvGrpSpPr>
            <p:cNvPr id="108" name="Group 108"/>
            <p:cNvGrpSpPr/>
            <p:nvPr/>
          </p:nvGrpSpPr>
          <p:grpSpPr>
            <a:xfrm rot="-9721201">
              <a:off x="764629" y="5697725"/>
              <a:ext cx="2703356" cy="5381796"/>
              <a:chOff x="0" y="0"/>
              <a:chExt cx="544375" cy="1083733"/>
            </a:xfrm>
          </p:grpSpPr>
          <p:sp>
            <p:nvSpPr>
              <p:cNvPr id="109" name="Freeform 109"/>
              <p:cNvSpPr/>
              <p:nvPr/>
            </p:nvSpPr>
            <p:spPr>
              <a:xfrm>
                <a:off x="0" y="0"/>
                <a:ext cx="544375" cy="1083733"/>
              </a:xfrm>
              <a:custGeom>
                <a:avLst/>
                <a:gdLst/>
                <a:ahLst/>
                <a:cxnLst/>
                <a:rect l="l" t="t" r="r" b="b"/>
                <a:pathLst>
                  <a:path w="544375" h="1083733">
                    <a:moveTo>
                      <a:pt x="195773" y="0"/>
                    </a:moveTo>
                    <a:lnTo>
                      <a:pt x="348603" y="0"/>
                    </a:lnTo>
                    <a:cubicBezTo>
                      <a:pt x="400525" y="0"/>
                      <a:pt x="450320" y="20626"/>
                      <a:pt x="487035" y="57341"/>
                    </a:cubicBezTo>
                    <a:cubicBezTo>
                      <a:pt x="523749" y="94055"/>
                      <a:pt x="544375" y="143851"/>
                      <a:pt x="544375" y="195773"/>
                    </a:cubicBezTo>
                    <a:lnTo>
                      <a:pt x="544375" y="887961"/>
                    </a:lnTo>
                    <a:cubicBezTo>
                      <a:pt x="544375" y="939883"/>
                      <a:pt x="523749" y="989678"/>
                      <a:pt x="487035" y="1026393"/>
                    </a:cubicBezTo>
                    <a:cubicBezTo>
                      <a:pt x="450320" y="1063107"/>
                      <a:pt x="400525" y="1083733"/>
                      <a:pt x="348603" y="1083733"/>
                    </a:cubicBezTo>
                    <a:lnTo>
                      <a:pt x="195773" y="1083733"/>
                    </a:lnTo>
                    <a:cubicBezTo>
                      <a:pt x="143851" y="1083733"/>
                      <a:pt x="94055" y="1063107"/>
                      <a:pt x="57341" y="1026393"/>
                    </a:cubicBezTo>
                    <a:cubicBezTo>
                      <a:pt x="20626" y="989678"/>
                      <a:pt x="0" y="939883"/>
                      <a:pt x="0" y="887961"/>
                    </a:cubicBezTo>
                    <a:lnTo>
                      <a:pt x="0" y="195773"/>
                    </a:lnTo>
                    <a:cubicBezTo>
                      <a:pt x="0" y="143851"/>
                      <a:pt x="20626" y="94055"/>
                      <a:pt x="57341" y="57341"/>
                    </a:cubicBezTo>
                    <a:cubicBezTo>
                      <a:pt x="94055" y="20626"/>
                      <a:pt x="143851" y="0"/>
                      <a:pt x="195773" y="0"/>
                    </a:cubicBezTo>
                    <a:close/>
                  </a:path>
                </a:pathLst>
              </a:custGeom>
              <a:solidFill>
                <a:srgbClr val="1F3B9B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id="110" name="TextBox 110"/>
              <p:cNvSpPr txBox="1"/>
              <p:nvPr/>
            </p:nvSpPr>
            <p:spPr>
              <a:xfrm>
                <a:off x="0" y="-123825"/>
                <a:ext cx="544375" cy="1207558"/>
              </a:xfrm>
              <a:prstGeom prst="rect">
                <a:avLst/>
              </a:prstGeom>
            </p:spPr>
            <p:txBody>
              <a:bodyPr lIns="38877" tIns="38877" rIns="38877" bIns="38877" rtlCol="0" anchor="ctr"/>
              <a:lstStyle/>
              <a:p>
                <a:pPr marL="0" lvl="0" indent="0" algn="ctr">
                  <a:lnSpc>
                    <a:spcPts val="4335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11" name="Group 111"/>
            <p:cNvGrpSpPr/>
            <p:nvPr/>
          </p:nvGrpSpPr>
          <p:grpSpPr>
            <a:xfrm rot="-9721201">
              <a:off x="1002528" y="8203842"/>
              <a:ext cx="1781474" cy="1744101"/>
              <a:chOff x="0" y="0"/>
              <a:chExt cx="358736" cy="351210"/>
            </a:xfrm>
          </p:grpSpPr>
          <p:sp>
            <p:nvSpPr>
              <p:cNvPr id="112" name="Freeform 112"/>
              <p:cNvSpPr/>
              <p:nvPr/>
            </p:nvSpPr>
            <p:spPr>
              <a:xfrm>
                <a:off x="0" y="0"/>
                <a:ext cx="358736" cy="351210"/>
              </a:xfrm>
              <a:custGeom>
                <a:avLst/>
                <a:gdLst/>
                <a:ahLst/>
                <a:cxnLst/>
                <a:rect l="l" t="t" r="r" b="b"/>
                <a:pathLst>
                  <a:path w="358736" h="351210">
                    <a:moveTo>
                      <a:pt x="175605" y="0"/>
                    </a:moveTo>
                    <a:lnTo>
                      <a:pt x="183131" y="0"/>
                    </a:lnTo>
                    <a:cubicBezTo>
                      <a:pt x="280115" y="0"/>
                      <a:pt x="358736" y="78621"/>
                      <a:pt x="358736" y="175605"/>
                    </a:cubicBezTo>
                    <a:lnTo>
                      <a:pt x="358736" y="175605"/>
                    </a:lnTo>
                    <a:cubicBezTo>
                      <a:pt x="358736" y="272589"/>
                      <a:pt x="280115" y="351210"/>
                      <a:pt x="183131" y="351210"/>
                    </a:cubicBezTo>
                    <a:lnTo>
                      <a:pt x="175605" y="351210"/>
                    </a:lnTo>
                    <a:cubicBezTo>
                      <a:pt x="78621" y="351210"/>
                      <a:pt x="0" y="272589"/>
                      <a:pt x="0" y="175605"/>
                    </a:cubicBezTo>
                    <a:lnTo>
                      <a:pt x="0" y="175605"/>
                    </a:lnTo>
                    <a:cubicBezTo>
                      <a:pt x="0" y="78621"/>
                      <a:pt x="78621" y="0"/>
                      <a:pt x="175605" y="0"/>
                    </a:cubicBezTo>
                    <a:close/>
                  </a:path>
                </a:pathLst>
              </a:custGeom>
              <a:solidFill>
                <a:srgbClr val="4C62AF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id="113" name="TextBox 113"/>
              <p:cNvSpPr txBox="1"/>
              <p:nvPr/>
            </p:nvSpPr>
            <p:spPr>
              <a:xfrm>
                <a:off x="0" y="-123825"/>
                <a:ext cx="358736" cy="475035"/>
              </a:xfrm>
              <a:prstGeom prst="rect">
                <a:avLst/>
              </a:prstGeom>
            </p:spPr>
            <p:txBody>
              <a:bodyPr lIns="38877" tIns="38877" rIns="38877" bIns="38877" rtlCol="0" anchor="ctr"/>
              <a:lstStyle/>
              <a:p>
                <a:pPr marL="0" lvl="0" indent="0" algn="ctr">
                  <a:lnSpc>
                    <a:spcPts val="4335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14" name="Group 114"/>
            <p:cNvGrpSpPr/>
            <p:nvPr/>
          </p:nvGrpSpPr>
          <p:grpSpPr>
            <a:xfrm rot="-9721201">
              <a:off x="1438200" y="6010790"/>
              <a:ext cx="2479114" cy="1295618"/>
              <a:chOff x="0" y="0"/>
              <a:chExt cx="499220" cy="260899"/>
            </a:xfrm>
          </p:grpSpPr>
          <p:sp>
            <p:nvSpPr>
              <p:cNvPr id="115" name="Freeform 115"/>
              <p:cNvSpPr/>
              <p:nvPr/>
            </p:nvSpPr>
            <p:spPr>
              <a:xfrm>
                <a:off x="0" y="0"/>
                <a:ext cx="499220" cy="260899"/>
              </a:xfrm>
              <a:custGeom>
                <a:avLst/>
                <a:gdLst/>
                <a:ahLst/>
                <a:cxnLst/>
                <a:rect l="l" t="t" r="r" b="b"/>
                <a:pathLst>
                  <a:path w="499220" h="260899">
                    <a:moveTo>
                      <a:pt x="130449" y="0"/>
                    </a:moveTo>
                    <a:lnTo>
                      <a:pt x="368770" y="0"/>
                    </a:lnTo>
                    <a:cubicBezTo>
                      <a:pt x="440816" y="0"/>
                      <a:pt x="499220" y="58404"/>
                      <a:pt x="499220" y="130449"/>
                    </a:cubicBezTo>
                    <a:lnTo>
                      <a:pt x="499220" y="130449"/>
                    </a:lnTo>
                    <a:cubicBezTo>
                      <a:pt x="499220" y="165047"/>
                      <a:pt x="485476" y="198227"/>
                      <a:pt x="461012" y="222691"/>
                    </a:cubicBezTo>
                    <a:cubicBezTo>
                      <a:pt x="436548" y="247155"/>
                      <a:pt x="403368" y="260899"/>
                      <a:pt x="368770" y="260899"/>
                    </a:cubicBezTo>
                    <a:lnTo>
                      <a:pt x="130449" y="260899"/>
                    </a:lnTo>
                    <a:cubicBezTo>
                      <a:pt x="58404" y="260899"/>
                      <a:pt x="0" y="202495"/>
                      <a:pt x="0" y="130449"/>
                    </a:cubicBezTo>
                    <a:lnTo>
                      <a:pt x="0" y="130449"/>
                    </a:lnTo>
                    <a:cubicBezTo>
                      <a:pt x="0" y="58404"/>
                      <a:pt x="58404" y="0"/>
                      <a:pt x="130449" y="0"/>
                    </a:cubicBezTo>
                    <a:close/>
                  </a:path>
                </a:pathLst>
              </a:custGeom>
              <a:solidFill>
                <a:srgbClr val="4C62AF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id="116" name="TextBox 116"/>
              <p:cNvSpPr txBox="1"/>
              <p:nvPr/>
            </p:nvSpPr>
            <p:spPr>
              <a:xfrm>
                <a:off x="0" y="-123825"/>
                <a:ext cx="499220" cy="384724"/>
              </a:xfrm>
              <a:prstGeom prst="rect">
                <a:avLst/>
              </a:prstGeom>
            </p:spPr>
            <p:txBody>
              <a:bodyPr lIns="38877" tIns="38877" rIns="38877" bIns="38877" rtlCol="0" anchor="ctr"/>
              <a:lstStyle/>
              <a:p>
                <a:pPr marL="0" lvl="0" indent="0" algn="ctr">
                  <a:lnSpc>
                    <a:spcPts val="4335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17" name="Group 117"/>
            <p:cNvGrpSpPr/>
            <p:nvPr/>
          </p:nvGrpSpPr>
          <p:grpSpPr>
            <a:xfrm rot="-9721201">
              <a:off x="3104813" y="6096645"/>
              <a:ext cx="824710" cy="99663"/>
              <a:chOff x="0" y="0"/>
              <a:chExt cx="166072" cy="20069"/>
            </a:xfrm>
          </p:grpSpPr>
          <p:sp>
            <p:nvSpPr>
              <p:cNvPr id="118" name="Freeform 118"/>
              <p:cNvSpPr/>
              <p:nvPr/>
            </p:nvSpPr>
            <p:spPr>
              <a:xfrm>
                <a:off x="0" y="0"/>
                <a:ext cx="166072" cy="20069"/>
              </a:xfrm>
              <a:custGeom>
                <a:avLst/>
                <a:gdLst/>
                <a:ahLst/>
                <a:cxnLst/>
                <a:rect l="l" t="t" r="r" b="b"/>
                <a:pathLst>
                  <a:path w="166072" h="20069">
                    <a:moveTo>
                      <a:pt x="10035" y="0"/>
                    </a:moveTo>
                    <a:lnTo>
                      <a:pt x="156038" y="0"/>
                    </a:lnTo>
                    <a:cubicBezTo>
                      <a:pt x="161579" y="0"/>
                      <a:pt x="166072" y="4493"/>
                      <a:pt x="166072" y="10035"/>
                    </a:cubicBezTo>
                    <a:lnTo>
                      <a:pt x="166072" y="10035"/>
                    </a:lnTo>
                    <a:cubicBezTo>
                      <a:pt x="166072" y="12696"/>
                      <a:pt x="165015" y="15248"/>
                      <a:pt x="163133" y="17130"/>
                    </a:cubicBezTo>
                    <a:cubicBezTo>
                      <a:pt x="161251" y="19012"/>
                      <a:pt x="158699" y="20069"/>
                      <a:pt x="156038" y="20069"/>
                    </a:cubicBezTo>
                    <a:lnTo>
                      <a:pt x="10035" y="20069"/>
                    </a:lnTo>
                    <a:cubicBezTo>
                      <a:pt x="7373" y="20069"/>
                      <a:pt x="4821" y="19012"/>
                      <a:pt x="2939" y="17130"/>
                    </a:cubicBezTo>
                    <a:cubicBezTo>
                      <a:pt x="1057" y="15248"/>
                      <a:pt x="0" y="12696"/>
                      <a:pt x="0" y="10035"/>
                    </a:cubicBezTo>
                    <a:lnTo>
                      <a:pt x="0" y="10035"/>
                    </a:lnTo>
                    <a:cubicBezTo>
                      <a:pt x="0" y="7373"/>
                      <a:pt x="1057" y="4821"/>
                      <a:pt x="2939" y="2939"/>
                    </a:cubicBezTo>
                    <a:cubicBezTo>
                      <a:pt x="4821" y="1057"/>
                      <a:pt x="7373" y="0"/>
                      <a:pt x="10035" y="0"/>
                    </a:cubicBezTo>
                    <a:close/>
                  </a:path>
                </a:pathLst>
              </a:custGeom>
              <a:solidFill>
                <a:srgbClr val="EAEA28"/>
              </a:solidFill>
            </p:spPr>
          </p:sp>
          <p:sp>
            <p:nvSpPr>
              <p:cNvPr id="119" name="TextBox 119"/>
              <p:cNvSpPr txBox="1"/>
              <p:nvPr/>
            </p:nvSpPr>
            <p:spPr>
              <a:xfrm>
                <a:off x="0" y="-123825"/>
                <a:ext cx="166072" cy="143894"/>
              </a:xfrm>
              <a:prstGeom prst="rect">
                <a:avLst/>
              </a:prstGeom>
            </p:spPr>
            <p:txBody>
              <a:bodyPr lIns="38877" tIns="38877" rIns="38877" bIns="38877" rtlCol="0" anchor="ctr"/>
              <a:lstStyle/>
              <a:p>
                <a:pPr algn="ctr">
                  <a:lnSpc>
                    <a:spcPts val="4419"/>
                  </a:lnSpc>
                </a:pPr>
                <a:endParaRPr/>
              </a:p>
            </p:txBody>
          </p:sp>
        </p:grpSp>
        <p:grpSp>
          <p:nvGrpSpPr>
            <p:cNvPr id="120" name="Group 120"/>
            <p:cNvGrpSpPr/>
            <p:nvPr/>
          </p:nvGrpSpPr>
          <p:grpSpPr>
            <a:xfrm rot="-9721201">
              <a:off x="1886687" y="5701323"/>
              <a:ext cx="824710" cy="99663"/>
              <a:chOff x="0" y="0"/>
              <a:chExt cx="166072" cy="20069"/>
            </a:xfrm>
          </p:grpSpPr>
          <p:sp>
            <p:nvSpPr>
              <p:cNvPr id="121" name="Freeform 121"/>
              <p:cNvSpPr/>
              <p:nvPr/>
            </p:nvSpPr>
            <p:spPr>
              <a:xfrm>
                <a:off x="0" y="0"/>
                <a:ext cx="166072" cy="20069"/>
              </a:xfrm>
              <a:custGeom>
                <a:avLst/>
                <a:gdLst/>
                <a:ahLst/>
                <a:cxnLst/>
                <a:rect l="l" t="t" r="r" b="b"/>
                <a:pathLst>
                  <a:path w="166072" h="20069">
                    <a:moveTo>
                      <a:pt x="10035" y="0"/>
                    </a:moveTo>
                    <a:lnTo>
                      <a:pt x="156038" y="0"/>
                    </a:lnTo>
                    <a:cubicBezTo>
                      <a:pt x="161579" y="0"/>
                      <a:pt x="166072" y="4493"/>
                      <a:pt x="166072" y="10035"/>
                    </a:cubicBezTo>
                    <a:lnTo>
                      <a:pt x="166072" y="10035"/>
                    </a:lnTo>
                    <a:cubicBezTo>
                      <a:pt x="166072" y="12696"/>
                      <a:pt x="165015" y="15248"/>
                      <a:pt x="163133" y="17130"/>
                    </a:cubicBezTo>
                    <a:cubicBezTo>
                      <a:pt x="161251" y="19012"/>
                      <a:pt x="158699" y="20069"/>
                      <a:pt x="156038" y="20069"/>
                    </a:cubicBezTo>
                    <a:lnTo>
                      <a:pt x="10035" y="20069"/>
                    </a:lnTo>
                    <a:cubicBezTo>
                      <a:pt x="7373" y="20069"/>
                      <a:pt x="4821" y="19012"/>
                      <a:pt x="2939" y="17130"/>
                    </a:cubicBezTo>
                    <a:cubicBezTo>
                      <a:pt x="1057" y="15248"/>
                      <a:pt x="0" y="12696"/>
                      <a:pt x="0" y="10035"/>
                    </a:cubicBezTo>
                    <a:lnTo>
                      <a:pt x="0" y="10035"/>
                    </a:lnTo>
                    <a:cubicBezTo>
                      <a:pt x="0" y="7373"/>
                      <a:pt x="1057" y="4821"/>
                      <a:pt x="2939" y="2939"/>
                    </a:cubicBezTo>
                    <a:cubicBezTo>
                      <a:pt x="4821" y="1057"/>
                      <a:pt x="7373" y="0"/>
                      <a:pt x="10035" y="0"/>
                    </a:cubicBezTo>
                    <a:close/>
                  </a:path>
                </a:pathLst>
              </a:custGeom>
              <a:solidFill>
                <a:srgbClr val="EAEA28"/>
              </a:solidFill>
            </p:spPr>
          </p:sp>
          <p:sp>
            <p:nvSpPr>
              <p:cNvPr id="122" name="TextBox 122"/>
              <p:cNvSpPr txBox="1"/>
              <p:nvPr/>
            </p:nvSpPr>
            <p:spPr>
              <a:xfrm>
                <a:off x="0" y="-123825"/>
                <a:ext cx="166072" cy="143894"/>
              </a:xfrm>
              <a:prstGeom prst="rect">
                <a:avLst/>
              </a:prstGeom>
            </p:spPr>
            <p:txBody>
              <a:bodyPr lIns="38877" tIns="38877" rIns="38877" bIns="38877" rtlCol="0" anchor="ctr"/>
              <a:lstStyle/>
              <a:p>
                <a:pPr algn="ctr">
                  <a:lnSpc>
                    <a:spcPts val="4419"/>
                  </a:lnSpc>
                </a:pPr>
                <a:endParaRPr/>
              </a:p>
            </p:txBody>
          </p:sp>
        </p:grpSp>
        <p:grpSp>
          <p:nvGrpSpPr>
            <p:cNvPr id="123" name="Group 123"/>
            <p:cNvGrpSpPr/>
            <p:nvPr/>
          </p:nvGrpSpPr>
          <p:grpSpPr>
            <a:xfrm rot="-8791664">
              <a:off x="3458499" y="8109008"/>
              <a:ext cx="450227" cy="166499"/>
              <a:chOff x="0" y="0"/>
              <a:chExt cx="90662" cy="33528"/>
            </a:xfrm>
          </p:grpSpPr>
          <p:sp>
            <p:nvSpPr>
              <p:cNvPr id="124" name="Freeform 124"/>
              <p:cNvSpPr/>
              <p:nvPr/>
            </p:nvSpPr>
            <p:spPr>
              <a:xfrm>
                <a:off x="0" y="0"/>
                <a:ext cx="90662" cy="33528"/>
              </a:xfrm>
              <a:custGeom>
                <a:avLst/>
                <a:gdLst/>
                <a:ahLst/>
                <a:cxnLst/>
                <a:rect l="l" t="t" r="r" b="b"/>
                <a:pathLst>
                  <a:path w="90662" h="33528">
                    <a:moveTo>
                      <a:pt x="45331" y="0"/>
                    </a:moveTo>
                    <a:cubicBezTo>
                      <a:pt x="20295" y="0"/>
                      <a:pt x="0" y="7506"/>
                      <a:pt x="0" y="16764"/>
                    </a:cubicBezTo>
                    <a:cubicBezTo>
                      <a:pt x="0" y="26023"/>
                      <a:pt x="20295" y="33528"/>
                      <a:pt x="45331" y="33528"/>
                    </a:cubicBezTo>
                    <a:cubicBezTo>
                      <a:pt x="70367" y="33528"/>
                      <a:pt x="90662" y="26023"/>
                      <a:pt x="90662" y="16764"/>
                    </a:cubicBezTo>
                    <a:cubicBezTo>
                      <a:pt x="90662" y="7506"/>
                      <a:pt x="70367" y="0"/>
                      <a:pt x="45331" y="0"/>
                    </a:cubicBezTo>
                    <a:close/>
                  </a:path>
                </a:pathLst>
              </a:custGeom>
              <a:solidFill>
                <a:srgbClr val="275CE4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125" name="TextBox 125"/>
              <p:cNvSpPr txBox="1"/>
              <p:nvPr/>
            </p:nvSpPr>
            <p:spPr>
              <a:xfrm>
                <a:off x="8500" y="-120682"/>
                <a:ext cx="73663" cy="151067"/>
              </a:xfrm>
              <a:prstGeom prst="rect">
                <a:avLst/>
              </a:prstGeom>
            </p:spPr>
            <p:txBody>
              <a:bodyPr lIns="38877" tIns="38877" rIns="38877" bIns="38877" rtlCol="0" anchor="ctr"/>
              <a:lstStyle/>
              <a:p>
                <a:pPr marL="0" lvl="0" indent="0" algn="ctr">
                  <a:lnSpc>
                    <a:spcPts val="4335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26" name="Group 126"/>
            <p:cNvGrpSpPr/>
            <p:nvPr/>
          </p:nvGrpSpPr>
          <p:grpSpPr>
            <a:xfrm rot="1095631">
              <a:off x="1131804" y="7416897"/>
              <a:ext cx="2365175" cy="725067"/>
              <a:chOff x="0" y="0"/>
              <a:chExt cx="597833" cy="183271"/>
            </a:xfrm>
          </p:grpSpPr>
          <p:sp>
            <p:nvSpPr>
              <p:cNvPr id="127" name="Freeform 127"/>
              <p:cNvSpPr/>
              <p:nvPr/>
            </p:nvSpPr>
            <p:spPr>
              <a:xfrm>
                <a:off x="0" y="0"/>
                <a:ext cx="597833" cy="183271"/>
              </a:xfrm>
              <a:custGeom>
                <a:avLst/>
                <a:gdLst/>
                <a:ahLst/>
                <a:cxnLst/>
                <a:rect l="l" t="t" r="r" b="b"/>
                <a:pathLst>
                  <a:path w="597833" h="183271">
                    <a:moveTo>
                      <a:pt x="203200" y="183271"/>
                    </a:moveTo>
                    <a:lnTo>
                      <a:pt x="394633" y="183271"/>
                    </a:lnTo>
                    <a:lnTo>
                      <a:pt x="597833" y="0"/>
                    </a:lnTo>
                    <a:lnTo>
                      <a:pt x="0" y="0"/>
                    </a:lnTo>
                    <a:lnTo>
                      <a:pt x="203200" y="183271"/>
                    </a:lnTo>
                    <a:close/>
                  </a:path>
                </a:pathLst>
              </a:custGeom>
              <a:solidFill>
                <a:srgbClr val="0B1541"/>
              </a:solidFill>
            </p:spPr>
          </p:sp>
          <p:sp>
            <p:nvSpPr>
              <p:cNvPr id="128" name="TextBox 128"/>
              <p:cNvSpPr txBox="1"/>
              <p:nvPr/>
            </p:nvSpPr>
            <p:spPr>
              <a:xfrm>
                <a:off x="127000" y="-123825"/>
                <a:ext cx="343833" cy="307096"/>
              </a:xfrm>
              <a:prstGeom prst="rect">
                <a:avLst/>
              </a:prstGeom>
            </p:spPr>
            <p:txBody>
              <a:bodyPr lIns="52217" tIns="52217" rIns="52217" bIns="52217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129" name="Group 129"/>
            <p:cNvGrpSpPr/>
            <p:nvPr/>
          </p:nvGrpSpPr>
          <p:grpSpPr>
            <a:xfrm rot="1095631">
              <a:off x="2779504" y="8242882"/>
              <a:ext cx="266384" cy="2452549"/>
              <a:chOff x="0" y="0"/>
              <a:chExt cx="39938" cy="367705"/>
            </a:xfrm>
          </p:grpSpPr>
          <p:sp>
            <p:nvSpPr>
              <p:cNvPr id="130" name="Freeform 130"/>
              <p:cNvSpPr/>
              <p:nvPr/>
            </p:nvSpPr>
            <p:spPr>
              <a:xfrm>
                <a:off x="0" y="0"/>
                <a:ext cx="39938" cy="367705"/>
              </a:xfrm>
              <a:custGeom>
                <a:avLst/>
                <a:gdLst/>
                <a:ahLst/>
                <a:cxnLst/>
                <a:rect l="l" t="t" r="r" b="b"/>
                <a:pathLst>
                  <a:path w="39938" h="367705">
                    <a:moveTo>
                      <a:pt x="0" y="0"/>
                    </a:moveTo>
                    <a:lnTo>
                      <a:pt x="39938" y="0"/>
                    </a:lnTo>
                    <a:lnTo>
                      <a:pt x="39938" y="367705"/>
                    </a:lnTo>
                    <a:lnTo>
                      <a:pt x="0" y="367705"/>
                    </a:lnTo>
                    <a:close/>
                  </a:path>
                </a:pathLst>
              </a:custGeom>
              <a:solidFill>
                <a:srgbClr val="0B1541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131" name="TextBox 131"/>
              <p:cNvSpPr txBox="1"/>
              <p:nvPr/>
            </p:nvSpPr>
            <p:spPr>
              <a:xfrm>
                <a:off x="0" y="-123825"/>
                <a:ext cx="39938" cy="491530"/>
              </a:xfrm>
              <a:prstGeom prst="rect">
                <a:avLst/>
              </a:prstGeom>
            </p:spPr>
            <p:txBody>
              <a:bodyPr lIns="52217" tIns="52217" rIns="52217" bIns="52217" rtlCol="0" anchor="ctr"/>
              <a:lstStyle/>
              <a:p>
                <a:pPr marL="0" lvl="0" indent="0" algn="ctr">
                  <a:lnSpc>
                    <a:spcPts val="442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32" name="Group 132"/>
            <p:cNvGrpSpPr/>
            <p:nvPr/>
          </p:nvGrpSpPr>
          <p:grpSpPr>
            <a:xfrm rot="-9704368">
              <a:off x="272742" y="10020475"/>
              <a:ext cx="2365175" cy="725067"/>
              <a:chOff x="0" y="0"/>
              <a:chExt cx="597833" cy="183271"/>
            </a:xfrm>
          </p:grpSpPr>
          <p:sp>
            <p:nvSpPr>
              <p:cNvPr id="133" name="Freeform 133"/>
              <p:cNvSpPr/>
              <p:nvPr/>
            </p:nvSpPr>
            <p:spPr>
              <a:xfrm>
                <a:off x="0" y="0"/>
                <a:ext cx="597833" cy="183271"/>
              </a:xfrm>
              <a:custGeom>
                <a:avLst/>
                <a:gdLst/>
                <a:ahLst/>
                <a:cxnLst/>
                <a:rect l="l" t="t" r="r" b="b"/>
                <a:pathLst>
                  <a:path w="597833" h="183271">
                    <a:moveTo>
                      <a:pt x="203200" y="183271"/>
                    </a:moveTo>
                    <a:lnTo>
                      <a:pt x="394633" y="183271"/>
                    </a:lnTo>
                    <a:lnTo>
                      <a:pt x="597833" y="0"/>
                    </a:lnTo>
                    <a:lnTo>
                      <a:pt x="0" y="0"/>
                    </a:lnTo>
                    <a:lnTo>
                      <a:pt x="203200" y="183271"/>
                    </a:lnTo>
                    <a:close/>
                  </a:path>
                </a:pathLst>
              </a:custGeom>
              <a:solidFill>
                <a:srgbClr val="0B1541"/>
              </a:solidFill>
            </p:spPr>
          </p:sp>
          <p:sp>
            <p:nvSpPr>
              <p:cNvPr id="134" name="TextBox 134"/>
              <p:cNvSpPr txBox="1"/>
              <p:nvPr/>
            </p:nvSpPr>
            <p:spPr>
              <a:xfrm>
                <a:off x="127000" y="-123825"/>
                <a:ext cx="343833" cy="307096"/>
              </a:xfrm>
              <a:prstGeom prst="rect">
                <a:avLst/>
              </a:prstGeom>
            </p:spPr>
            <p:txBody>
              <a:bodyPr lIns="52217" tIns="52217" rIns="52217" bIns="52217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sp>
          <p:nvSpPr>
            <p:cNvPr id="135" name="Freeform 135"/>
            <p:cNvSpPr/>
            <p:nvPr/>
          </p:nvSpPr>
          <p:spPr>
            <a:xfrm rot="-10800000">
              <a:off x="3369655" y="0"/>
              <a:ext cx="4252364" cy="3907822"/>
            </a:xfrm>
            <a:custGeom>
              <a:avLst/>
              <a:gdLst/>
              <a:ahLst/>
              <a:cxnLst/>
              <a:rect l="l" t="t" r="r" b="b"/>
              <a:pathLst>
                <a:path w="4252364" h="3907822">
                  <a:moveTo>
                    <a:pt x="0" y="0"/>
                  </a:moveTo>
                  <a:lnTo>
                    <a:pt x="4252364" y="0"/>
                  </a:lnTo>
                  <a:lnTo>
                    <a:pt x="4252364" y="3907822"/>
                  </a:lnTo>
                  <a:lnTo>
                    <a:pt x="0" y="39078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20079" b="-2015"/>
              </a:stretch>
            </a:blipFill>
          </p:spPr>
        </p:sp>
        <p:grpSp>
          <p:nvGrpSpPr>
            <p:cNvPr id="136" name="Group 136"/>
            <p:cNvGrpSpPr/>
            <p:nvPr/>
          </p:nvGrpSpPr>
          <p:grpSpPr>
            <a:xfrm rot="-10800000">
              <a:off x="4168370" y="3343189"/>
              <a:ext cx="2703356" cy="5381796"/>
              <a:chOff x="0" y="0"/>
              <a:chExt cx="544375" cy="1083733"/>
            </a:xfrm>
          </p:grpSpPr>
          <p:sp>
            <p:nvSpPr>
              <p:cNvPr id="137" name="Freeform 137"/>
              <p:cNvSpPr/>
              <p:nvPr/>
            </p:nvSpPr>
            <p:spPr>
              <a:xfrm>
                <a:off x="0" y="0"/>
                <a:ext cx="544375" cy="1083733"/>
              </a:xfrm>
              <a:custGeom>
                <a:avLst/>
                <a:gdLst/>
                <a:ahLst/>
                <a:cxnLst/>
                <a:rect l="l" t="t" r="r" b="b"/>
                <a:pathLst>
                  <a:path w="544375" h="1083733">
                    <a:moveTo>
                      <a:pt x="195773" y="0"/>
                    </a:moveTo>
                    <a:lnTo>
                      <a:pt x="348603" y="0"/>
                    </a:lnTo>
                    <a:cubicBezTo>
                      <a:pt x="400525" y="0"/>
                      <a:pt x="450320" y="20626"/>
                      <a:pt x="487035" y="57341"/>
                    </a:cubicBezTo>
                    <a:cubicBezTo>
                      <a:pt x="523749" y="94055"/>
                      <a:pt x="544375" y="143851"/>
                      <a:pt x="544375" y="195773"/>
                    </a:cubicBezTo>
                    <a:lnTo>
                      <a:pt x="544375" y="887961"/>
                    </a:lnTo>
                    <a:cubicBezTo>
                      <a:pt x="544375" y="939883"/>
                      <a:pt x="523749" y="989678"/>
                      <a:pt x="487035" y="1026393"/>
                    </a:cubicBezTo>
                    <a:cubicBezTo>
                      <a:pt x="450320" y="1063107"/>
                      <a:pt x="400525" y="1083733"/>
                      <a:pt x="348603" y="1083733"/>
                    </a:cubicBezTo>
                    <a:lnTo>
                      <a:pt x="195773" y="1083733"/>
                    </a:lnTo>
                    <a:cubicBezTo>
                      <a:pt x="143851" y="1083733"/>
                      <a:pt x="94055" y="1063107"/>
                      <a:pt x="57341" y="1026393"/>
                    </a:cubicBezTo>
                    <a:cubicBezTo>
                      <a:pt x="20626" y="989678"/>
                      <a:pt x="0" y="939883"/>
                      <a:pt x="0" y="887961"/>
                    </a:cubicBezTo>
                    <a:lnTo>
                      <a:pt x="0" y="195773"/>
                    </a:lnTo>
                    <a:cubicBezTo>
                      <a:pt x="0" y="143851"/>
                      <a:pt x="20626" y="94055"/>
                      <a:pt x="57341" y="57341"/>
                    </a:cubicBezTo>
                    <a:cubicBezTo>
                      <a:pt x="94055" y="20626"/>
                      <a:pt x="143851" y="0"/>
                      <a:pt x="195773" y="0"/>
                    </a:cubicBezTo>
                    <a:close/>
                  </a:path>
                </a:pathLst>
              </a:custGeom>
              <a:solidFill>
                <a:srgbClr val="F88219"/>
              </a:solidFill>
            </p:spPr>
          </p:sp>
          <p:sp>
            <p:nvSpPr>
              <p:cNvPr id="138" name="TextBox 138"/>
              <p:cNvSpPr txBox="1"/>
              <p:nvPr/>
            </p:nvSpPr>
            <p:spPr>
              <a:xfrm>
                <a:off x="0" y="-123825"/>
                <a:ext cx="544375" cy="1207558"/>
              </a:xfrm>
              <a:prstGeom prst="rect">
                <a:avLst/>
              </a:prstGeom>
            </p:spPr>
            <p:txBody>
              <a:bodyPr lIns="38877" tIns="38877" rIns="38877" bIns="38877" rtlCol="0" anchor="ctr"/>
              <a:lstStyle/>
              <a:p>
                <a:pPr algn="ctr">
                  <a:lnSpc>
                    <a:spcPts val="4419"/>
                  </a:lnSpc>
                </a:pPr>
                <a:endParaRPr/>
              </a:p>
            </p:txBody>
          </p:sp>
        </p:grpSp>
        <p:grpSp>
          <p:nvGrpSpPr>
            <p:cNvPr id="139" name="Group 139"/>
            <p:cNvGrpSpPr/>
            <p:nvPr/>
          </p:nvGrpSpPr>
          <p:grpSpPr>
            <a:xfrm rot="-10800000">
              <a:off x="4629311" y="5884593"/>
              <a:ext cx="1781474" cy="1744101"/>
              <a:chOff x="0" y="0"/>
              <a:chExt cx="358736" cy="351210"/>
            </a:xfrm>
          </p:grpSpPr>
          <p:sp>
            <p:nvSpPr>
              <p:cNvPr id="140" name="Freeform 140"/>
              <p:cNvSpPr/>
              <p:nvPr/>
            </p:nvSpPr>
            <p:spPr>
              <a:xfrm>
                <a:off x="0" y="0"/>
                <a:ext cx="358736" cy="351210"/>
              </a:xfrm>
              <a:custGeom>
                <a:avLst/>
                <a:gdLst/>
                <a:ahLst/>
                <a:cxnLst/>
                <a:rect l="l" t="t" r="r" b="b"/>
                <a:pathLst>
                  <a:path w="358736" h="351210">
                    <a:moveTo>
                      <a:pt x="148541" y="0"/>
                    </a:moveTo>
                    <a:lnTo>
                      <a:pt x="210195" y="0"/>
                    </a:lnTo>
                    <a:cubicBezTo>
                      <a:pt x="249590" y="0"/>
                      <a:pt x="287372" y="15650"/>
                      <a:pt x="315229" y="43507"/>
                    </a:cubicBezTo>
                    <a:cubicBezTo>
                      <a:pt x="343086" y="71363"/>
                      <a:pt x="358736" y="109145"/>
                      <a:pt x="358736" y="148541"/>
                    </a:cubicBezTo>
                    <a:lnTo>
                      <a:pt x="358736" y="202669"/>
                    </a:lnTo>
                    <a:cubicBezTo>
                      <a:pt x="358736" y="242064"/>
                      <a:pt x="343086" y="279846"/>
                      <a:pt x="315229" y="307703"/>
                    </a:cubicBezTo>
                    <a:cubicBezTo>
                      <a:pt x="287372" y="335560"/>
                      <a:pt x="249590" y="351210"/>
                      <a:pt x="210195" y="351210"/>
                    </a:cubicBezTo>
                    <a:lnTo>
                      <a:pt x="148541" y="351210"/>
                    </a:lnTo>
                    <a:cubicBezTo>
                      <a:pt x="109145" y="351210"/>
                      <a:pt x="71363" y="335560"/>
                      <a:pt x="43507" y="307703"/>
                    </a:cubicBezTo>
                    <a:cubicBezTo>
                      <a:pt x="15650" y="279846"/>
                      <a:pt x="0" y="242064"/>
                      <a:pt x="0" y="202669"/>
                    </a:cubicBezTo>
                    <a:lnTo>
                      <a:pt x="0" y="148541"/>
                    </a:lnTo>
                    <a:cubicBezTo>
                      <a:pt x="0" y="109145"/>
                      <a:pt x="15650" y="71363"/>
                      <a:pt x="43507" y="43507"/>
                    </a:cubicBezTo>
                    <a:cubicBezTo>
                      <a:pt x="71363" y="15650"/>
                      <a:pt x="109145" y="0"/>
                      <a:pt x="148541" y="0"/>
                    </a:cubicBezTo>
                    <a:close/>
                  </a:path>
                </a:pathLst>
              </a:custGeom>
              <a:solidFill>
                <a:srgbClr val="F99B47"/>
              </a:solidFill>
            </p:spPr>
          </p:sp>
          <p:sp>
            <p:nvSpPr>
              <p:cNvPr id="141" name="TextBox 141"/>
              <p:cNvSpPr txBox="1"/>
              <p:nvPr/>
            </p:nvSpPr>
            <p:spPr>
              <a:xfrm>
                <a:off x="0" y="-123825"/>
                <a:ext cx="358736" cy="475035"/>
              </a:xfrm>
              <a:prstGeom prst="rect">
                <a:avLst/>
              </a:prstGeom>
            </p:spPr>
            <p:txBody>
              <a:bodyPr lIns="38877" tIns="38877" rIns="38877" bIns="38877" rtlCol="0" anchor="ctr"/>
              <a:lstStyle/>
              <a:p>
                <a:pPr algn="ctr">
                  <a:lnSpc>
                    <a:spcPts val="4419"/>
                  </a:lnSpc>
                </a:pPr>
                <a:endParaRPr/>
              </a:p>
            </p:txBody>
          </p:sp>
        </p:grpSp>
        <p:grpSp>
          <p:nvGrpSpPr>
            <p:cNvPr id="142" name="Group 142"/>
            <p:cNvGrpSpPr/>
            <p:nvPr/>
          </p:nvGrpSpPr>
          <p:grpSpPr>
            <a:xfrm rot="-10800000">
              <a:off x="4280491" y="3567430"/>
              <a:ext cx="2479114" cy="1295618"/>
              <a:chOff x="0" y="0"/>
              <a:chExt cx="499220" cy="260899"/>
            </a:xfrm>
          </p:grpSpPr>
          <p:sp>
            <p:nvSpPr>
              <p:cNvPr id="143" name="Freeform 143"/>
              <p:cNvSpPr/>
              <p:nvPr/>
            </p:nvSpPr>
            <p:spPr>
              <a:xfrm>
                <a:off x="0" y="0"/>
                <a:ext cx="499220" cy="260899"/>
              </a:xfrm>
              <a:custGeom>
                <a:avLst/>
                <a:gdLst/>
                <a:ahLst/>
                <a:cxnLst/>
                <a:rect l="l" t="t" r="r" b="b"/>
                <a:pathLst>
                  <a:path w="499220" h="260899">
                    <a:moveTo>
                      <a:pt x="130449" y="0"/>
                    </a:moveTo>
                    <a:lnTo>
                      <a:pt x="368770" y="0"/>
                    </a:lnTo>
                    <a:cubicBezTo>
                      <a:pt x="440816" y="0"/>
                      <a:pt x="499220" y="58404"/>
                      <a:pt x="499220" y="130449"/>
                    </a:cubicBezTo>
                    <a:lnTo>
                      <a:pt x="499220" y="130449"/>
                    </a:lnTo>
                    <a:cubicBezTo>
                      <a:pt x="499220" y="165047"/>
                      <a:pt x="485476" y="198227"/>
                      <a:pt x="461012" y="222691"/>
                    </a:cubicBezTo>
                    <a:cubicBezTo>
                      <a:pt x="436548" y="247155"/>
                      <a:pt x="403368" y="260899"/>
                      <a:pt x="368770" y="260899"/>
                    </a:cubicBezTo>
                    <a:lnTo>
                      <a:pt x="130449" y="260899"/>
                    </a:lnTo>
                    <a:cubicBezTo>
                      <a:pt x="58404" y="260899"/>
                      <a:pt x="0" y="202495"/>
                      <a:pt x="0" y="130449"/>
                    </a:cubicBezTo>
                    <a:lnTo>
                      <a:pt x="0" y="130449"/>
                    </a:lnTo>
                    <a:cubicBezTo>
                      <a:pt x="0" y="58404"/>
                      <a:pt x="58404" y="0"/>
                      <a:pt x="130449" y="0"/>
                    </a:cubicBezTo>
                    <a:close/>
                  </a:path>
                </a:pathLst>
              </a:custGeom>
              <a:solidFill>
                <a:srgbClr val="F99B47"/>
              </a:solidFill>
            </p:spPr>
          </p:sp>
          <p:sp>
            <p:nvSpPr>
              <p:cNvPr id="144" name="TextBox 144"/>
              <p:cNvSpPr txBox="1"/>
              <p:nvPr/>
            </p:nvSpPr>
            <p:spPr>
              <a:xfrm>
                <a:off x="0" y="-123825"/>
                <a:ext cx="499220" cy="384724"/>
              </a:xfrm>
              <a:prstGeom prst="rect">
                <a:avLst/>
              </a:prstGeom>
            </p:spPr>
            <p:txBody>
              <a:bodyPr lIns="38877" tIns="38877" rIns="38877" bIns="38877" rtlCol="0" anchor="ctr"/>
              <a:lstStyle/>
              <a:p>
                <a:pPr algn="ctr">
                  <a:lnSpc>
                    <a:spcPts val="4419"/>
                  </a:lnSpc>
                </a:pPr>
                <a:endParaRPr/>
              </a:p>
            </p:txBody>
          </p:sp>
        </p:grpSp>
        <p:grpSp>
          <p:nvGrpSpPr>
            <p:cNvPr id="145" name="Group 145"/>
            <p:cNvGrpSpPr/>
            <p:nvPr/>
          </p:nvGrpSpPr>
          <p:grpSpPr>
            <a:xfrm rot="-10800000">
              <a:off x="5748027" y="3419182"/>
              <a:ext cx="824710" cy="99663"/>
              <a:chOff x="0" y="0"/>
              <a:chExt cx="166072" cy="20069"/>
            </a:xfrm>
          </p:grpSpPr>
          <p:sp>
            <p:nvSpPr>
              <p:cNvPr id="146" name="Freeform 146"/>
              <p:cNvSpPr/>
              <p:nvPr/>
            </p:nvSpPr>
            <p:spPr>
              <a:xfrm>
                <a:off x="0" y="0"/>
                <a:ext cx="166072" cy="20069"/>
              </a:xfrm>
              <a:custGeom>
                <a:avLst/>
                <a:gdLst/>
                <a:ahLst/>
                <a:cxnLst/>
                <a:rect l="l" t="t" r="r" b="b"/>
                <a:pathLst>
                  <a:path w="166072" h="20069">
                    <a:moveTo>
                      <a:pt x="10035" y="0"/>
                    </a:moveTo>
                    <a:lnTo>
                      <a:pt x="156038" y="0"/>
                    </a:lnTo>
                    <a:cubicBezTo>
                      <a:pt x="161579" y="0"/>
                      <a:pt x="166072" y="4493"/>
                      <a:pt x="166072" y="10035"/>
                    </a:cubicBezTo>
                    <a:lnTo>
                      <a:pt x="166072" y="10035"/>
                    </a:lnTo>
                    <a:cubicBezTo>
                      <a:pt x="166072" y="12696"/>
                      <a:pt x="165015" y="15248"/>
                      <a:pt x="163133" y="17130"/>
                    </a:cubicBezTo>
                    <a:cubicBezTo>
                      <a:pt x="161251" y="19012"/>
                      <a:pt x="158699" y="20069"/>
                      <a:pt x="156038" y="20069"/>
                    </a:cubicBezTo>
                    <a:lnTo>
                      <a:pt x="10035" y="20069"/>
                    </a:lnTo>
                    <a:cubicBezTo>
                      <a:pt x="7373" y="20069"/>
                      <a:pt x="4821" y="19012"/>
                      <a:pt x="2939" y="17130"/>
                    </a:cubicBezTo>
                    <a:cubicBezTo>
                      <a:pt x="1057" y="15248"/>
                      <a:pt x="0" y="12696"/>
                      <a:pt x="0" y="10035"/>
                    </a:cubicBezTo>
                    <a:lnTo>
                      <a:pt x="0" y="10035"/>
                    </a:lnTo>
                    <a:cubicBezTo>
                      <a:pt x="0" y="7373"/>
                      <a:pt x="1057" y="4821"/>
                      <a:pt x="2939" y="2939"/>
                    </a:cubicBezTo>
                    <a:cubicBezTo>
                      <a:pt x="4821" y="1057"/>
                      <a:pt x="7373" y="0"/>
                      <a:pt x="10035" y="0"/>
                    </a:cubicBezTo>
                    <a:close/>
                  </a:path>
                </a:pathLst>
              </a:custGeom>
              <a:solidFill>
                <a:srgbClr val="EAEA28"/>
              </a:solidFill>
            </p:spPr>
          </p:sp>
          <p:sp>
            <p:nvSpPr>
              <p:cNvPr id="147" name="TextBox 147"/>
              <p:cNvSpPr txBox="1"/>
              <p:nvPr/>
            </p:nvSpPr>
            <p:spPr>
              <a:xfrm>
                <a:off x="0" y="-123825"/>
                <a:ext cx="166072" cy="143894"/>
              </a:xfrm>
              <a:prstGeom prst="rect">
                <a:avLst/>
              </a:prstGeom>
            </p:spPr>
            <p:txBody>
              <a:bodyPr lIns="38877" tIns="38877" rIns="38877" bIns="38877" rtlCol="0" anchor="ctr"/>
              <a:lstStyle/>
              <a:p>
                <a:pPr algn="ctr">
                  <a:lnSpc>
                    <a:spcPts val="4419"/>
                  </a:lnSpc>
                </a:pPr>
                <a:endParaRPr/>
              </a:p>
            </p:txBody>
          </p:sp>
        </p:grpSp>
        <p:grpSp>
          <p:nvGrpSpPr>
            <p:cNvPr id="148" name="Group 148"/>
            <p:cNvGrpSpPr/>
            <p:nvPr/>
          </p:nvGrpSpPr>
          <p:grpSpPr>
            <a:xfrm rot="-10800000">
              <a:off x="4467359" y="3419182"/>
              <a:ext cx="824710" cy="99663"/>
              <a:chOff x="0" y="0"/>
              <a:chExt cx="166072" cy="20069"/>
            </a:xfrm>
          </p:grpSpPr>
          <p:sp>
            <p:nvSpPr>
              <p:cNvPr id="149" name="Freeform 149"/>
              <p:cNvSpPr/>
              <p:nvPr/>
            </p:nvSpPr>
            <p:spPr>
              <a:xfrm>
                <a:off x="0" y="0"/>
                <a:ext cx="166072" cy="20069"/>
              </a:xfrm>
              <a:custGeom>
                <a:avLst/>
                <a:gdLst/>
                <a:ahLst/>
                <a:cxnLst/>
                <a:rect l="l" t="t" r="r" b="b"/>
                <a:pathLst>
                  <a:path w="166072" h="20069">
                    <a:moveTo>
                      <a:pt x="10035" y="0"/>
                    </a:moveTo>
                    <a:lnTo>
                      <a:pt x="156038" y="0"/>
                    </a:lnTo>
                    <a:cubicBezTo>
                      <a:pt x="161579" y="0"/>
                      <a:pt x="166072" y="4493"/>
                      <a:pt x="166072" y="10035"/>
                    </a:cubicBezTo>
                    <a:lnTo>
                      <a:pt x="166072" y="10035"/>
                    </a:lnTo>
                    <a:cubicBezTo>
                      <a:pt x="166072" y="12696"/>
                      <a:pt x="165015" y="15248"/>
                      <a:pt x="163133" y="17130"/>
                    </a:cubicBezTo>
                    <a:cubicBezTo>
                      <a:pt x="161251" y="19012"/>
                      <a:pt x="158699" y="20069"/>
                      <a:pt x="156038" y="20069"/>
                    </a:cubicBezTo>
                    <a:lnTo>
                      <a:pt x="10035" y="20069"/>
                    </a:lnTo>
                    <a:cubicBezTo>
                      <a:pt x="7373" y="20069"/>
                      <a:pt x="4821" y="19012"/>
                      <a:pt x="2939" y="17130"/>
                    </a:cubicBezTo>
                    <a:cubicBezTo>
                      <a:pt x="1057" y="15248"/>
                      <a:pt x="0" y="12696"/>
                      <a:pt x="0" y="10035"/>
                    </a:cubicBezTo>
                    <a:lnTo>
                      <a:pt x="0" y="10035"/>
                    </a:lnTo>
                    <a:cubicBezTo>
                      <a:pt x="0" y="7373"/>
                      <a:pt x="1057" y="4821"/>
                      <a:pt x="2939" y="2939"/>
                    </a:cubicBezTo>
                    <a:cubicBezTo>
                      <a:pt x="4821" y="1057"/>
                      <a:pt x="7373" y="0"/>
                      <a:pt x="10035" y="0"/>
                    </a:cubicBezTo>
                    <a:close/>
                  </a:path>
                </a:pathLst>
              </a:custGeom>
              <a:solidFill>
                <a:srgbClr val="EAEA28"/>
              </a:solidFill>
            </p:spPr>
          </p:sp>
          <p:sp>
            <p:nvSpPr>
              <p:cNvPr id="150" name="TextBox 150"/>
              <p:cNvSpPr txBox="1"/>
              <p:nvPr/>
            </p:nvSpPr>
            <p:spPr>
              <a:xfrm>
                <a:off x="0" y="-123825"/>
                <a:ext cx="166072" cy="143894"/>
              </a:xfrm>
              <a:prstGeom prst="rect">
                <a:avLst/>
              </a:prstGeom>
            </p:spPr>
            <p:txBody>
              <a:bodyPr lIns="38877" tIns="38877" rIns="38877" bIns="38877" rtlCol="0" anchor="ctr"/>
              <a:lstStyle/>
              <a:p>
                <a:pPr algn="ctr">
                  <a:lnSpc>
                    <a:spcPts val="4419"/>
                  </a:lnSpc>
                </a:pPr>
                <a:endParaRPr/>
              </a:p>
            </p:txBody>
          </p:sp>
        </p:grpSp>
        <p:grpSp>
          <p:nvGrpSpPr>
            <p:cNvPr id="151" name="Group 151"/>
            <p:cNvGrpSpPr/>
            <p:nvPr/>
          </p:nvGrpSpPr>
          <p:grpSpPr>
            <a:xfrm rot="-9870462">
              <a:off x="6725086" y="5280259"/>
              <a:ext cx="450227" cy="166499"/>
              <a:chOff x="0" y="0"/>
              <a:chExt cx="90662" cy="33528"/>
            </a:xfrm>
          </p:grpSpPr>
          <p:sp>
            <p:nvSpPr>
              <p:cNvPr id="152" name="Freeform 152"/>
              <p:cNvSpPr/>
              <p:nvPr/>
            </p:nvSpPr>
            <p:spPr>
              <a:xfrm>
                <a:off x="0" y="0"/>
                <a:ext cx="90662" cy="33528"/>
              </a:xfrm>
              <a:custGeom>
                <a:avLst/>
                <a:gdLst/>
                <a:ahLst/>
                <a:cxnLst/>
                <a:rect l="l" t="t" r="r" b="b"/>
                <a:pathLst>
                  <a:path w="90662" h="33528">
                    <a:moveTo>
                      <a:pt x="45331" y="0"/>
                    </a:moveTo>
                    <a:cubicBezTo>
                      <a:pt x="20295" y="0"/>
                      <a:pt x="0" y="7506"/>
                      <a:pt x="0" y="16764"/>
                    </a:cubicBezTo>
                    <a:cubicBezTo>
                      <a:pt x="0" y="26023"/>
                      <a:pt x="20295" y="33528"/>
                      <a:pt x="45331" y="33528"/>
                    </a:cubicBezTo>
                    <a:cubicBezTo>
                      <a:pt x="70367" y="33528"/>
                      <a:pt x="90662" y="26023"/>
                      <a:pt x="90662" y="16764"/>
                    </a:cubicBezTo>
                    <a:cubicBezTo>
                      <a:pt x="90662" y="7506"/>
                      <a:pt x="70367" y="0"/>
                      <a:pt x="45331" y="0"/>
                    </a:cubicBezTo>
                    <a:close/>
                  </a:path>
                </a:pathLst>
              </a:custGeom>
              <a:solidFill>
                <a:srgbClr val="CC5E00"/>
              </a:solidFill>
            </p:spPr>
          </p:sp>
          <p:sp>
            <p:nvSpPr>
              <p:cNvPr id="153" name="TextBox 153"/>
              <p:cNvSpPr txBox="1"/>
              <p:nvPr/>
            </p:nvSpPr>
            <p:spPr>
              <a:xfrm>
                <a:off x="8500" y="-120682"/>
                <a:ext cx="73663" cy="151067"/>
              </a:xfrm>
              <a:prstGeom prst="rect">
                <a:avLst/>
              </a:prstGeom>
            </p:spPr>
            <p:txBody>
              <a:bodyPr lIns="38877" tIns="38877" rIns="38877" bIns="38877" rtlCol="0" anchor="ctr"/>
              <a:lstStyle/>
              <a:p>
                <a:pPr algn="ctr">
                  <a:lnSpc>
                    <a:spcPts val="4419"/>
                  </a:lnSpc>
                </a:pPr>
                <a:endParaRPr/>
              </a:p>
            </p:txBody>
          </p:sp>
        </p:grpSp>
        <p:grpSp>
          <p:nvGrpSpPr>
            <p:cNvPr id="154" name="Group 154"/>
            <p:cNvGrpSpPr/>
            <p:nvPr/>
          </p:nvGrpSpPr>
          <p:grpSpPr>
            <a:xfrm rot="9883450">
              <a:off x="3816284" y="5279523"/>
              <a:ext cx="450227" cy="166499"/>
              <a:chOff x="0" y="0"/>
              <a:chExt cx="90662" cy="33528"/>
            </a:xfrm>
          </p:grpSpPr>
          <p:sp>
            <p:nvSpPr>
              <p:cNvPr id="155" name="Freeform 155"/>
              <p:cNvSpPr/>
              <p:nvPr/>
            </p:nvSpPr>
            <p:spPr>
              <a:xfrm>
                <a:off x="0" y="0"/>
                <a:ext cx="90662" cy="33528"/>
              </a:xfrm>
              <a:custGeom>
                <a:avLst/>
                <a:gdLst/>
                <a:ahLst/>
                <a:cxnLst/>
                <a:rect l="l" t="t" r="r" b="b"/>
                <a:pathLst>
                  <a:path w="90662" h="33528">
                    <a:moveTo>
                      <a:pt x="45331" y="0"/>
                    </a:moveTo>
                    <a:cubicBezTo>
                      <a:pt x="20295" y="0"/>
                      <a:pt x="0" y="7506"/>
                      <a:pt x="0" y="16764"/>
                    </a:cubicBezTo>
                    <a:cubicBezTo>
                      <a:pt x="0" y="26023"/>
                      <a:pt x="20295" y="33528"/>
                      <a:pt x="45331" y="33528"/>
                    </a:cubicBezTo>
                    <a:cubicBezTo>
                      <a:pt x="70367" y="33528"/>
                      <a:pt x="90662" y="26023"/>
                      <a:pt x="90662" y="16764"/>
                    </a:cubicBezTo>
                    <a:cubicBezTo>
                      <a:pt x="90662" y="7506"/>
                      <a:pt x="70367" y="0"/>
                      <a:pt x="45331" y="0"/>
                    </a:cubicBezTo>
                    <a:close/>
                  </a:path>
                </a:pathLst>
              </a:custGeom>
              <a:solidFill>
                <a:srgbClr val="CC5E00"/>
              </a:solidFill>
            </p:spPr>
          </p:sp>
          <p:sp>
            <p:nvSpPr>
              <p:cNvPr id="156" name="TextBox 156"/>
              <p:cNvSpPr txBox="1"/>
              <p:nvPr/>
            </p:nvSpPr>
            <p:spPr>
              <a:xfrm>
                <a:off x="8500" y="-120682"/>
                <a:ext cx="73663" cy="151067"/>
              </a:xfrm>
              <a:prstGeom prst="rect">
                <a:avLst/>
              </a:prstGeom>
            </p:spPr>
            <p:txBody>
              <a:bodyPr lIns="38877" tIns="38877" rIns="38877" bIns="38877" rtlCol="0" anchor="ctr"/>
              <a:lstStyle/>
              <a:p>
                <a:pPr algn="ctr">
                  <a:lnSpc>
                    <a:spcPts val="4419"/>
                  </a:lnSpc>
                </a:pPr>
                <a:endParaRPr/>
              </a:p>
            </p:txBody>
          </p:sp>
        </p:grpSp>
        <p:grpSp>
          <p:nvGrpSpPr>
            <p:cNvPr id="157" name="Group 157"/>
            <p:cNvGrpSpPr/>
            <p:nvPr/>
          </p:nvGrpSpPr>
          <p:grpSpPr>
            <a:xfrm>
              <a:off x="4344825" y="5019733"/>
              <a:ext cx="2365175" cy="725067"/>
              <a:chOff x="0" y="0"/>
              <a:chExt cx="597833" cy="183271"/>
            </a:xfrm>
          </p:grpSpPr>
          <p:sp>
            <p:nvSpPr>
              <p:cNvPr id="158" name="Freeform 158"/>
              <p:cNvSpPr/>
              <p:nvPr/>
            </p:nvSpPr>
            <p:spPr>
              <a:xfrm>
                <a:off x="0" y="0"/>
                <a:ext cx="597833" cy="183271"/>
              </a:xfrm>
              <a:custGeom>
                <a:avLst/>
                <a:gdLst/>
                <a:ahLst/>
                <a:cxnLst/>
                <a:rect l="l" t="t" r="r" b="b"/>
                <a:pathLst>
                  <a:path w="597833" h="183271">
                    <a:moveTo>
                      <a:pt x="203200" y="183271"/>
                    </a:moveTo>
                    <a:lnTo>
                      <a:pt x="394633" y="183271"/>
                    </a:lnTo>
                    <a:lnTo>
                      <a:pt x="597833" y="0"/>
                    </a:lnTo>
                    <a:lnTo>
                      <a:pt x="0" y="0"/>
                    </a:lnTo>
                    <a:lnTo>
                      <a:pt x="203200" y="183271"/>
                    </a:lnTo>
                    <a:close/>
                  </a:path>
                </a:pathLst>
              </a:custGeom>
              <a:solidFill>
                <a:srgbClr val="893F00"/>
              </a:solidFill>
            </p:spPr>
          </p:sp>
          <p:sp>
            <p:nvSpPr>
              <p:cNvPr id="159" name="TextBox 159"/>
              <p:cNvSpPr txBox="1"/>
              <p:nvPr/>
            </p:nvSpPr>
            <p:spPr>
              <a:xfrm>
                <a:off x="127000" y="-123825"/>
                <a:ext cx="343833" cy="307096"/>
              </a:xfrm>
              <a:prstGeom prst="rect">
                <a:avLst/>
              </a:prstGeom>
            </p:spPr>
            <p:txBody>
              <a:bodyPr lIns="52217" tIns="52217" rIns="52217" bIns="52217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160" name="Group 160"/>
            <p:cNvGrpSpPr/>
            <p:nvPr/>
          </p:nvGrpSpPr>
          <p:grpSpPr>
            <a:xfrm>
              <a:off x="4309639" y="5573155"/>
              <a:ext cx="266384" cy="2452549"/>
              <a:chOff x="0" y="0"/>
              <a:chExt cx="39938" cy="367705"/>
            </a:xfrm>
          </p:grpSpPr>
          <p:sp>
            <p:nvSpPr>
              <p:cNvPr id="161" name="Freeform 161"/>
              <p:cNvSpPr/>
              <p:nvPr/>
            </p:nvSpPr>
            <p:spPr>
              <a:xfrm>
                <a:off x="0" y="0"/>
                <a:ext cx="39938" cy="367705"/>
              </a:xfrm>
              <a:custGeom>
                <a:avLst/>
                <a:gdLst/>
                <a:ahLst/>
                <a:cxnLst/>
                <a:rect l="l" t="t" r="r" b="b"/>
                <a:pathLst>
                  <a:path w="39938" h="367705">
                    <a:moveTo>
                      <a:pt x="0" y="0"/>
                    </a:moveTo>
                    <a:lnTo>
                      <a:pt x="39938" y="0"/>
                    </a:lnTo>
                    <a:lnTo>
                      <a:pt x="39938" y="367705"/>
                    </a:lnTo>
                    <a:lnTo>
                      <a:pt x="0" y="367705"/>
                    </a:lnTo>
                    <a:close/>
                  </a:path>
                </a:pathLst>
              </a:custGeom>
              <a:solidFill>
                <a:srgbClr val="893F00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162" name="TextBox 162"/>
              <p:cNvSpPr txBox="1"/>
              <p:nvPr/>
            </p:nvSpPr>
            <p:spPr>
              <a:xfrm>
                <a:off x="0" y="-123825"/>
                <a:ext cx="39938" cy="491530"/>
              </a:xfrm>
              <a:prstGeom prst="rect">
                <a:avLst/>
              </a:prstGeom>
            </p:spPr>
            <p:txBody>
              <a:bodyPr lIns="52217" tIns="52217" rIns="52217" bIns="52217" rtlCol="0" anchor="ctr"/>
              <a:lstStyle/>
              <a:p>
                <a:pPr marL="0" lvl="0" indent="0" algn="ctr">
                  <a:lnSpc>
                    <a:spcPts val="442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63" name="Group 163"/>
            <p:cNvGrpSpPr/>
            <p:nvPr/>
          </p:nvGrpSpPr>
          <p:grpSpPr>
            <a:xfrm>
              <a:off x="6491852" y="5573155"/>
              <a:ext cx="266384" cy="2452549"/>
              <a:chOff x="0" y="0"/>
              <a:chExt cx="39938" cy="367705"/>
            </a:xfrm>
          </p:grpSpPr>
          <p:sp>
            <p:nvSpPr>
              <p:cNvPr id="164" name="Freeform 164"/>
              <p:cNvSpPr/>
              <p:nvPr/>
            </p:nvSpPr>
            <p:spPr>
              <a:xfrm>
                <a:off x="0" y="0"/>
                <a:ext cx="39938" cy="367705"/>
              </a:xfrm>
              <a:custGeom>
                <a:avLst/>
                <a:gdLst/>
                <a:ahLst/>
                <a:cxnLst/>
                <a:rect l="l" t="t" r="r" b="b"/>
                <a:pathLst>
                  <a:path w="39938" h="367705">
                    <a:moveTo>
                      <a:pt x="0" y="0"/>
                    </a:moveTo>
                    <a:lnTo>
                      <a:pt x="39938" y="0"/>
                    </a:lnTo>
                    <a:lnTo>
                      <a:pt x="39938" y="367705"/>
                    </a:lnTo>
                    <a:lnTo>
                      <a:pt x="0" y="367705"/>
                    </a:lnTo>
                    <a:close/>
                  </a:path>
                </a:pathLst>
              </a:custGeom>
              <a:solidFill>
                <a:srgbClr val="893F00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165" name="TextBox 165"/>
              <p:cNvSpPr txBox="1"/>
              <p:nvPr/>
            </p:nvSpPr>
            <p:spPr>
              <a:xfrm>
                <a:off x="0" y="-123825"/>
                <a:ext cx="39938" cy="491530"/>
              </a:xfrm>
              <a:prstGeom prst="rect">
                <a:avLst/>
              </a:prstGeom>
            </p:spPr>
            <p:txBody>
              <a:bodyPr lIns="52217" tIns="52217" rIns="52217" bIns="52217" rtlCol="0" anchor="ctr"/>
              <a:lstStyle/>
              <a:p>
                <a:pPr marL="0" lvl="0" indent="0" algn="ctr">
                  <a:lnSpc>
                    <a:spcPts val="442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66" name="Group 166"/>
            <p:cNvGrpSpPr/>
            <p:nvPr/>
          </p:nvGrpSpPr>
          <p:grpSpPr>
            <a:xfrm rot="-10800000">
              <a:off x="4344825" y="7761376"/>
              <a:ext cx="2365175" cy="725067"/>
              <a:chOff x="0" y="0"/>
              <a:chExt cx="597833" cy="183271"/>
            </a:xfrm>
          </p:grpSpPr>
          <p:sp>
            <p:nvSpPr>
              <p:cNvPr id="167" name="Freeform 167"/>
              <p:cNvSpPr/>
              <p:nvPr/>
            </p:nvSpPr>
            <p:spPr>
              <a:xfrm>
                <a:off x="0" y="0"/>
                <a:ext cx="597833" cy="183271"/>
              </a:xfrm>
              <a:custGeom>
                <a:avLst/>
                <a:gdLst/>
                <a:ahLst/>
                <a:cxnLst/>
                <a:rect l="l" t="t" r="r" b="b"/>
                <a:pathLst>
                  <a:path w="597833" h="183271">
                    <a:moveTo>
                      <a:pt x="203200" y="183271"/>
                    </a:moveTo>
                    <a:lnTo>
                      <a:pt x="394633" y="183271"/>
                    </a:lnTo>
                    <a:lnTo>
                      <a:pt x="597833" y="0"/>
                    </a:lnTo>
                    <a:lnTo>
                      <a:pt x="0" y="0"/>
                    </a:lnTo>
                    <a:lnTo>
                      <a:pt x="203200" y="183271"/>
                    </a:lnTo>
                    <a:close/>
                  </a:path>
                </a:pathLst>
              </a:custGeom>
              <a:solidFill>
                <a:srgbClr val="893F00"/>
              </a:solidFill>
            </p:spPr>
          </p:sp>
          <p:sp>
            <p:nvSpPr>
              <p:cNvPr id="168" name="TextBox 168"/>
              <p:cNvSpPr txBox="1"/>
              <p:nvPr/>
            </p:nvSpPr>
            <p:spPr>
              <a:xfrm>
                <a:off x="127000" y="-123825"/>
                <a:ext cx="343833" cy="307096"/>
              </a:xfrm>
              <a:prstGeom prst="rect">
                <a:avLst/>
              </a:prstGeom>
            </p:spPr>
            <p:txBody>
              <a:bodyPr lIns="52217" tIns="52217" rIns="52217" bIns="52217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</p:grpSp>
      <p:grpSp>
        <p:nvGrpSpPr>
          <p:cNvPr id="169" name="Group 19"/>
          <p:cNvGrpSpPr/>
          <p:nvPr/>
        </p:nvGrpSpPr>
        <p:grpSpPr>
          <a:xfrm>
            <a:off x="275881" y="297751"/>
            <a:ext cx="1878569" cy="1818298"/>
            <a:chOff x="-6762" y="-76200"/>
            <a:chExt cx="812800" cy="812800"/>
          </a:xfrm>
        </p:grpSpPr>
        <p:sp>
          <p:nvSpPr>
            <p:cNvPr id="170" name="Freeform 20"/>
            <p:cNvSpPr/>
            <p:nvPr/>
          </p:nvSpPr>
          <p:spPr>
            <a:xfrm>
              <a:off x="-6762" y="-7620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</p:spPr>
        </p:sp>
        <p:sp>
          <p:nvSpPr>
            <p:cNvPr id="171" name="TextBox 21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99"/>
                </a:lnSpc>
              </a:pPr>
              <a:r>
                <a:rPr lang="en-US" sz="4800" dirty="0" smtClean="0">
                  <a:solidFill>
                    <a:srgbClr val="FFFFFF"/>
                  </a:solidFill>
                  <a:latin typeface="Montserrat Semi-Bold"/>
                </a:rPr>
                <a:t>3</a:t>
              </a:r>
              <a:endParaRPr lang="en-US" sz="1499" dirty="0">
                <a:solidFill>
                  <a:srgbClr val="FFFFFF"/>
                </a:solidFill>
                <a:latin typeface="Montserrat Semi-Bold"/>
              </a:endParaRPr>
            </a:p>
          </p:txBody>
        </p:sp>
      </p:grpSp>
      <p:sp>
        <p:nvSpPr>
          <p:cNvPr id="173" name="TextBox 172"/>
          <p:cNvSpPr txBox="1"/>
          <p:nvPr/>
        </p:nvSpPr>
        <p:spPr>
          <a:xfrm>
            <a:off x="247280" y="3297900"/>
            <a:ext cx="8665488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b="1" dirty="0">
                <a:solidFill>
                  <a:schemeClr val="bg1"/>
                </a:solidFill>
                <a:latin typeface=".VnVogue" panose="020B7200000000000000" pitchFamily="34" charset="0"/>
              </a:rPr>
              <a:t>INSURANCE CLIENT INFORMATION</a:t>
            </a:r>
          </a:p>
        </p:txBody>
      </p:sp>
    </p:spTree>
    <p:extLst>
      <p:ext uri="{BB962C8B-B14F-4D97-AF65-F5344CB8AC3E}">
        <p14:creationId xmlns:p14="http://schemas.microsoft.com/office/powerpoint/2010/main" val="7774900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-1467396" y="1467395"/>
            <a:ext cx="11075660" cy="8140867"/>
            <a:chOff x="0" y="0"/>
            <a:chExt cx="2953956" cy="227115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953956" cy="2271157"/>
            </a:xfrm>
            <a:custGeom>
              <a:avLst/>
              <a:gdLst/>
              <a:ahLst/>
              <a:cxnLst/>
              <a:rect l="l" t="t" r="r" b="b"/>
              <a:pathLst>
                <a:path w="2953956" h="2271157">
                  <a:moveTo>
                    <a:pt x="0" y="0"/>
                  </a:moveTo>
                  <a:lnTo>
                    <a:pt x="2953956" y="0"/>
                  </a:lnTo>
                  <a:lnTo>
                    <a:pt x="2953956" y="2271157"/>
                  </a:lnTo>
                  <a:lnTo>
                    <a:pt x="0" y="2271157"/>
                  </a:lnTo>
                  <a:close/>
                </a:path>
              </a:pathLst>
            </a:custGeom>
            <a:solidFill>
              <a:srgbClr val="0B1541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23825"/>
              <a:ext cx="2953956" cy="23949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2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 rot="-5400000">
            <a:off x="10950260" y="5061438"/>
            <a:ext cx="12020550" cy="164123"/>
            <a:chOff x="0" y="0"/>
            <a:chExt cx="3165906" cy="4322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165906" cy="43226"/>
            </a:xfrm>
            <a:custGeom>
              <a:avLst/>
              <a:gdLst/>
              <a:ahLst/>
              <a:cxnLst/>
              <a:rect l="l" t="t" r="r" b="b"/>
              <a:pathLst>
                <a:path w="3165906" h="43226">
                  <a:moveTo>
                    <a:pt x="0" y="0"/>
                  </a:moveTo>
                  <a:lnTo>
                    <a:pt x="3165906" y="0"/>
                  </a:lnTo>
                  <a:lnTo>
                    <a:pt x="3165906" y="43226"/>
                  </a:lnTo>
                  <a:lnTo>
                    <a:pt x="0" y="43226"/>
                  </a:lnTo>
                  <a:close/>
                </a:path>
              </a:pathLst>
            </a:custGeom>
            <a:solidFill>
              <a:srgbClr val="FFDD8C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123825"/>
              <a:ext cx="3165906" cy="1670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2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 rot="-5400000">
            <a:off x="12198101" y="4214632"/>
            <a:ext cx="11215802" cy="1690933"/>
            <a:chOff x="0" y="0"/>
            <a:chExt cx="2953956" cy="445349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953956" cy="445349"/>
            </a:xfrm>
            <a:custGeom>
              <a:avLst/>
              <a:gdLst/>
              <a:ahLst/>
              <a:cxnLst/>
              <a:rect l="l" t="t" r="r" b="b"/>
              <a:pathLst>
                <a:path w="2953956" h="445349">
                  <a:moveTo>
                    <a:pt x="0" y="0"/>
                  </a:moveTo>
                  <a:lnTo>
                    <a:pt x="2953956" y="0"/>
                  </a:lnTo>
                  <a:lnTo>
                    <a:pt x="2953956" y="445349"/>
                  </a:lnTo>
                  <a:lnTo>
                    <a:pt x="0" y="445349"/>
                  </a:lnTo>
                  <a:close/>
                </a:path>
              </a:pathLst>
            </a:custGeom>
            <a:solidFill>
              <a:srgbClr val="F5F1DC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123825"/>
              <a:ext cx="2953956" cy="5691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20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 rot="-5400000">
            <a:off x="6768605" y="596230"/>
            <a:ext cx="13664400" cy="9094540"/>
            <a:chOff x="0" y="0"/>
            <a:chExt cx="18219200" cy="12126053"/>
          </a:xfrm>
        </p:grpSpPr>
        <p:grpSp>
          <p:nvGrpSpPr>
            <p:cNvPr id="13" name="Group 13"/>
            <p:cNvGrpSpPr/>
            <p:nvPr/>
          </p:nvGrpSpPr>
          <p:grpSpPr>
            <a:xfrm>
              <a:off x="1095900" y="855961"/>
              <a:ext cx="16027400" cy="218831"/>
              <a:chOff x="0" y="0"/>
              <a:chExt cx="3165906" cy="43226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3165906" cy="43226"/>
              </a:xfrm>
              <a:custGeom>
                <a:avLst/>
                <a:gdLst/>
                <a:ahLst/>
                <a:cxnLst/>
                <a:rect l="l" t="t" r="r" b="b"/>
                <a:pathLst>
                  <a:path w="3165906" h="43226">
                    <a:moveTo>
                      <a:pt x="0" y="0"/>
                    </a:moveTo>
                    <a:lnTo>
                      <a:pt x="3165906" y="0"/>
                    </a:lnTo>
                    <a:lnTo>
                      <a:pt x="3165906" y="43226"/>
                    </a:lnTo>
                    <a:lnTo>
                      <a:pt x="0" y="43226"/>
                    </a:lnTo>
                    <a:close/>
                  </a:path>
                </a:pathLst>
              </a:custGeom>
              <a:solidFill>
                <a:srgbClr val="FFDD8C"/>
              </a:solidFill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0" y="-123825"/>
                <a:ext cx="3165906" cy="16705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16" name="Group 16"/>
            <p:cNvGrpSpPr/>
            <p:nvPr/>
          </p:nvGrpSpPr>
          <p:grpSpPr>
            <a:xfrm>
              <a:off x="0" y="3285507"/>
              <a:ext cx="2788000" cy="93675"/>
              <a:chOff x="0" y="0"/>
              <a:chExt cx="547795" cy="18406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8" name="TextBox 18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19" name="Group 19"/>
            <p:cNvGrpSpPr/>
            <p:nvPr/>
          </p:nvGrpSpPr>
          <p:grpSpPr>
            <a:xfrm>
              <a:off x="11570400" y="3285507"/>
              <a:ext cx="2788000" cy="93675"/>
              <a:chOff x="0" y="0"/>
              <a:chExt cx="547795" cy="18406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21" name="TextBox 21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22" name="Group 22"/>
            <p:cNvGrpSpPr/>
            <p:nvPr/>
          </p:nvGrpSpPr>
          <p:grpSpPr>
            <a:xfrm>
              <a:off x="3860800" y="3285507"/>
              <a:ext cx="2788000" cy="93675"/>
              <a:chOff x="0" y="0"/>
              <a:chExt cx="547795" cy="18406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24" name="TextBox 24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25" name="Group 25"/>
            <p:cNvGrpSpPr/>
            <p:nvPr/>
          </p:nvGrpSpPr>
          <p:grpSpPr>
            <a:xfrm>
              <a:off x="15431200" y="3285507"/>
              <a:ext cx="2788000" cy="93675"/>
              <a:chOff x="0" y="0"/>
              <a:chExt cx="547795" cy="18406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27" name="TextBox 27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28" name="Group 28"/>
            <p:cNvGrpSpPr/>
            <p:nvPr/>
          </p:nvGrpSpPr>
          <p:grpSpPr>
            <a:xfrm>
              <a:off x="7715600" y="3285507"/>
              <a:ext cx="2788000" cy="93675"/>
              <a:chOff x="0" y="0"/>
              <a:chExt cx="547795" cy="18406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30" name="TextBox 30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31" name="Group 31"/>
            <p:cNvGrpSpPr/>
            <p:nvPr/>
          </p:nvGrpSpPr>
          <p:grpSpPr>
            <a:xfrm>
              <a:off x="0" y="8069329"/>
              <a:ext cx="2788000" cy="93675"/>
              <a:chOff x="0" y="0"/>
              <a:chExt cx="547795" cy="18406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33" name="TextBox 33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34" name="Group 34"/>
            <p:cNvGrpSpPr/>
            <p:nvPr/>
          </p:nvGrpSpPr>
          <p:grpSpPr>
            <a:xfrm>
              <a:off x="11570400" y="8069329"/>
              <a:ext cx="2788000" cy="93675"/>
              <a:chOff x="0" y="0"/>
              <a:chExt cx="547795" cy="18406"/>
            </a:xfrm>
          </p:grpSpPr>
          <p:sp>
            <p:nvSpPr>
              <p:cNvPr id="35" name="Freeform 35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36" name="TextBox 36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37" name="Group 37"/>
            <p:cNvGrpSpPr/>
            <p:nvPr/>
          </p:nvGrpSpPr>
          <p:grpSpPr>
            <a:xfrm>
              <a:off x="3860800" y="8069329"/>
              <a:ext cx="2788000" cy="93675"/>
              <a:chOff x="0" y="0"/>
              <a:chExt cx="547795" cy="18406"/>
            </a:xfrm>
          </p:grpSpPr>
          <p:sp>
            <p:nvSpPr>
              <p:cNvPr id="38" name="Freeform 38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39" name="TextBox 39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40" name="Group 40"/>
            <p:cNvGrpSpPr/>
            <p:nvPr/>
          </p:nvGrpSpPr>
          <p:grpSpPr>
            <a:xfrm>
              <a:off x="15431200" y="8069329"/>
              <a:ext cx="2788000" cy="93675"/>
              <a:chOff x="0" y="0"/>
              <a:chExt cx="547795" cy="18406"/>
            </a:xfrm>
          </p:grpSpPr>
          <p:sp>
            <p:nvSpPr>
              <p:cNvPr id="41" name="Freeform 41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42" name="TextBox 42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43" name="Group 43"/>
            <p:cNvGrpSpPr/>
            <p:nvPr/>
          </p:nvGrpSpPr>
          <p:grpSpPr>
            <a:xfrm>
              <a:off x="7715600" y="8069329"/>
              <a:ext cx="2788000" cy="93675"/>
              <a:chOff x="0" y="0"/>
              <a:chExt cx="547795" cy="18406"/>
            </a:xfrm>
          </p:grpSpPr>
          <p:sp>
            <p:nvSpPr>
              <p:cNvPr id="44" name="Freeform 44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45" name="TextBox 45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46" name="Group 46"/>
            <p:cNvGrpSpPr/>
            <p:nvPr/>
          </p:nvGrpSpPr>
          <p:grpSpPr>
            <a:xfrm>
              <a:off x="1095900" y="5589898"/>
              <a:ext cx="16027400" cy="218831"/>
              <a:chOff x="0" y="0"/>
              <a:chExt cx="3165906" cy="43226"/>
            </a:xfrm>
          </p:grpSpPr>
          <p:sp>
            <p:nvSpPr>
              <p:cNvPr id="47" name="Freeform 47"/>
              <p:cNvSpPr/>
              <p:nvPr/>
            </p:nvSpPr>
            <p:spPr>
              <a:xfrm>
                <a:off x="0" y="0"/>
                <a:ext cx="3165906" cy="43226"/>
              </a:xfrm>
              <a:custGeom>
                <a:avLst/>
                <a:gdLst/>
                <a:ahLst/>
                <a:cxnLst/>
                <a:rect l="l" t="t" r="r" b="b"/>
                <a:pathLst>
                  <a:path w="3165906" h="43226">
                    <a:moveTo>
                      <a:pt x="0" y="0"/>
                    </a:moveTo>
                    <a:lnTo>
                      <a:pt x="3165906" y="0"/>
                    </a:lnTo>
                    <a:lnTo>
                      <a:pt x="3165906" y="43226"/>
                    </a:lnTo>
                    <a:lnTo>
                      <a:pt x="0" y="43226"/>
                    </a:lnTo>
                    <a:close/>
                  </a:path>
                </a:pathLst>
              </a:custGeom>
              <a:solidFill>
                <a:srgbClr val="FFDD8C"/>
              </a:solidFill>
            </p:spPr>
          </p:sp>
          <p:sp>
            <p:nvSpPr>
              <p:cNvPr id="48" name="TextBox 48"/>
              <p:cNvSpPr txBox="1"/>
              <p:nvPr/>
            </p:nvSpPr>
            <p:spPr>
              <a:xfrm>
                <a:off x="0" y="-123825"/>
                <a:ext cx="3165906" cy="16705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49" name="Group 49"/>
            <p:cNvGrpSpPr/>
            <p:nvPr/>
          </p:nvGrpSpPr>
          <p:grpSpPr>
            <a:xfrm rot="5400000">
              <a:off x="3517479" y="593662"/>
              <a:ext cx="1930752" cy="743429"/>
              <a:chOff x="0" y="0"/>
              <a:chExt cx="812800" cy="312966"/>
            </a:xfrm>
          </p:grpSpPr>
          <p:sp>
            <p:nvSpPr>
              <p:cNvPr id="50" name="Freeform 50"/>
              <p:cNvSpPr/>
              <p:nvPr/>
            </p:nvSpPr>
            <p:spPr>
              <a:xfrm>
                <a:off x="0" y="0"/>
                <a:ext cx="812800" cy="312966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312966">
                    <a:moveTo>
                      <a:pt x="406400" y="0"/>
                    </a:moveTo>
                    <a:cubicBezTo>
                      <a:pt x="181951" y="0"/>
                      <a:pt x="0" y="70060"/>
                      <a:pt x="0" y="156483"/>
                    </a:cubicBezTo>
                    <a:cubicBezTo>
                      <a:pt x="0" y="242906"/>
                      <a:pt x="181951" y="312966"/>
                      <a:pt x="406400" y="312966"/>
                    </a:cubicBezTo>
                    <a:cubicBezTo>
                      <a:pt x="630849" y="312966"/>
                      <a:pt x="812800" y="242906"/>
                      <a:pt x="812800" y="156483"/>
                    </a:cubicBezTo>
                    <a:cubicBezTo>
                      <a:pt x="812800" y="70060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F3B9B"/>
              </a:solidFill>
            </p:spPr>
          </p:sp>
          <p:sp>
            <p:nvSpPr>
              <p:cNvPr id="51" name="TextBox 51"/>
              <p:cNvSpPr txBox="1"/>
              <p:nvPr/>
            </p:nvSpPr>
            <p:spPr>
              <a:xfrm>
                <a:off x="76200" y="-94484"/>
                <a:ext cx="660400" cy="37811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52" name="Group 52"/>
            <p:cNvGrpSpPr/>
            <p:nvPr/>
          </p:nvGrpSpPr>
          <p:grpSpPr>
            <a:xfrm rot="5400000">
              <a:off x="4153285" y="635806"/>
              <a:ext cx="659140" cy="659140"/>
              <a:chOff x="0" y="0"/>
              <a:chExt cx="812800" cy="812800"/>
            </a:xfrm>
          </p:grpSpPr>
          <p:sp>
            <p:nvSpPr>
              <p:cNvPr id="53" name="Freeform 5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54" name="TextBox 54"/>
              <p:cNvSpPr txBox="1"/>
              <p:nvPr/>
            </p:nvSpPr>
            <p:spPr>
              <a:xfrm>
                <a:off x="76200" y="-47625"/>
                <a:ext cx="660400" cy="7842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55" name="Group 55"/>
            <p:cNvGrpSpPr/>
            <p:nvPr/>
          </p:nvGrpSpPr>
          <p:grpSpPr>
            <a:xfrm rot="7531530">
              <a:off x="8627140" y="1449622"/>
              <a:ext cx="1930752" cy="743429"/>
              <a:chOff x="0" y="0"/>
              <a:chExt cx="812800" cy="312966"/>
            </a:xfrm>
          </p:grpSpPr>
          <p:sp>
            <p:nvSpPr>
              <p:cNvPr id="56" name="Freeform 56"/>
              <p:cNvSpPr/>
              <p:nvPr/>
            </p:nvSpPr>
            <p:spPr>
              <a:xfrm>
                <a:off x="0" y="0"/>
                <a:ext cx="812800" cy="312966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312966">
                    <a:moveTo>
                      <a:pt x="406400" y="0"/>
                    </a:moveTo>
                    <a:cubicBezTo>
                      <a:pt x="181951" y="0"/>
                      <a:pt x="0" y="70060"/>
                      <a:pt x="0" y="156483"/>
                    </a:cubicBezTo>
                    <a:cubicBezTo>
                      <a:pt x="0" y="242906"/>
                      <a:pt x="181951" y="312966"/>
                      <a:pt x="406400" y="312966"/>
                    </a:cubicBezTo>
                    <a:cubicBezTo>
                      <a:pt x="630849" y="312966"/>
                      <a:pt x="812800" y="242906"/>
                      <a:pt x="812800" y="156483"/>
                    </a:cubicBezTo>
                    <a:cubicBezTo>
                      <a:pt x="812800" y="70060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22BF7E"/>
              </a:solidFill>
            </p:spPr>
          </p:sp>
          <p:sp>
            <p:nvSpPr>
              <p:cNvPr id="57" name="TextBox 57"/>
              <p:cNvSpPr txBox="1"/>
              <p:nvPr/>
            </p:nvSpPr>
            <p:spPr>
              <a:xfrm>
                <a:off x="76200" y="-94484"/>
                <a:ext cx="660400" cy="37811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58" name="Group 58"/>
            <p:cNvGrpSpPr/>
            <p:nvPr/>
          </p:nvGrpSpPr>
          <p:grpSpPr>
            <a:xfrm rot="7531530">
              <a:off x="9262946" y="1491767"/>
              <a:ext cx="659140" cy="659140"/>
              <a:chOff x="0" y="0"/>
              <a:chExt cx="812800" cy="812800"/>
            </a:xfrm>
          </p:grpSpPr>
          <p:sp>
            <p:nvSpPr>
              <p:cNvPr id="59" name="Freeform 5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60" name="TextBox 60"/>
              <p:cNvSpPr txBox="1"/>
              <p:nvPr/>
            </p:nvSpPr>
            <p:spPr>
              <a:xfrm>
                <a:off x="76200" y="-47625"/>
                <a:ext cx="660400" cy="7842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61" name="Group 61"/>
            <p:cNvGrpSpPr/>
            <p:nvPr/>
          </p:nvGrpSpPr>
          <p:grpSpPr>
            <a:xfrm rot="4098149">
              <a:off x="3889194" y="10719935"/>
              <a:ext cx="1930752" cy="743429"/>
              <a:chOff x="0" y="0"/>
              <a:chExt cx="812800" cy="312966"/>
            </a:xfrm>
          </p:grpSpPr>
          <p:sp>
            <p:nvSpPr>
              <p:cNvPr id="62" name="Freeform 62"/>
              <p:cNvSpPr/>
              <p:nvPr/>
            </p:nvSpPr>
            <p:spPr>
              <a:xfrm>
                <a:off x="0" y="0"/>
                <a:ext cx="812800" cy="312966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312966">
                    <a:moveTo>
                      <a:pt x="406400" y="0"/>
                    </a:moveTo>
                    <a:cubicBezTo>
                      <a:pt x="181951" y="0"/>
                      <a:pt x="0" y="70060"/>
                      <a:pt x="0" y="156483"/>
                    </a:cubicBezTo>
                    <a:cubicBezTo>
                      <a:pt x="0" y="242906"/>
                      <a:pt x="181951" y="312966"/>
                      <a:pt x="406400" y="312966"/>
                    </a:cubicBezTo>
                    <a:cubicBezTo>
                      <a:pt x="630849" y="312966"/>
                      <a:pt x="812800" y="242906"/>
                      <a:pt x="812800" y="156483"/>
                    </a:cubicBezTo>
                    <a:cubicBezTo>
                      <a:pt x="812800" y="70060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4B4B"/>
              </a:solidFill>
            </p:spPr>
          </p:sp>
          <p:sp>
            <p:nvSpPr>
              <p:cNvPr id="63" name="TextBox 63"/>
              <p:cNvSpPr txBox="1"/>
              <p:nvPr/>
            </p:nvSpPr>
            <p:spPr>
              <a:xfrm>
                <a:off x="76200" y="-94484"/>
                <a:ext cx="660400" cy="37811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64" name="Group 64"/>
            <p:cNvGrpSpPr/>
            <p:nvPr/>
          </p:nvGrpSpPr>
          <p:grpSpPr>
            <a:xfrm rot="4098149">
              <a:off x="4524999" y="10762080"/>
              <a:ext cx="659140" cy="659140"/>
              <a:chOff x="0" y="0"/>
              <a:chExt cx="812800" cy="812800"/>
            </a:xfrm>
          </p:grpSpPr>
          <p:sp>
            <p:nvSpPr>
              <p:cNvPr id="65" name="Freeform 6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66" name="TextBox 66"/>
              <p:cNvSpPr txBox="1"/>
              <p:nvPr/>
            </p:nvSpPr>
            <p:spPr>
              <a:xfrm>
                <a:off x="76200" y="-47625"/>
                <a:ext cx="660400" cy="7842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67" name="Group 67"/>
            <p:cNvGrpSpPr/>
            <p:nvPr/>
          </p:nvGrpSpPr>
          <p:grpSpPr>
            <a:xfrm>
              <a:off x="9220802" y="10926527"/>
              <a:ext cx="1930752" cy="743429"/>
              <a:chOff x="0" y="0"/>
              <a:chExt cx="812800" cy="312966"/>
            </a:xfrm>
          </p:grpSpPr>
          <p:sp>
            <p:nvSpPr>
              <p:cNvPr id="68" name="Freeform 68"/>
              <p:cNvSpPr/>
              <p:nvPr/>
            </p:nvSpPr>
            <p:spPr>
              <a:xfrm>
                <a:off x="0" y="0"/>
                <a:ext cx="812800" cy="312966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312966">
                    <a:moveTo>
                      <a:pt x="406400" y="0"/>
                    </a:moveTo>
                    <a:cubicBezTo>
                      <a:pt x="181951" y="0"/>
                      <a:pt x="0" y="70060"/>
                      <a:pt x="0" y="156483"/>
                    </a:cubicBezTo>
                    <a:cubicBezTo>
                      <a:pt x="0" y="242906"/>
                      <a:pt x="181951" y="312966"/>
                      <a:pt x="406400" y="312966"/>
                    </a:cubicBezTo>
                    <a:cubicBezTo>
                      <a:pt x="630849" y="312966"/>
                      <a:pt x="812800" y="242906"/>
                      <a:pt x="812800" y="156483"/>
                    </a:cubicBezTo>
                    <a:cubicBezTo>
                      <a:pt x="812800" y="70060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F3B9B"/>
              </a:solidFill>
            </p:spPr>
          </p:sp>
          <p:sp>
            <p:nvSpPr>
              <p:cNvPr id="69" name="TextBox 69"/>
              <p:cNvSpPr txBox="1"/>
              <p:nvPr/>
            </p:nvSpPr>
            <p:spPr>
              <a:xfrm>
                <a:off x="76200" y="-94484"/>
                <a:ext cx="660400" cy="37811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70" name="Group 70"/>
            <p:cNvGrpSpPr/>
            <p:nvPr/>
          </p:nvGrpSpPr>
          <p:grpSpPr>
            <a:xfrm>
              <a:off x="9856607" y="10968671"/>
              <a:ext cx="659140" cy="659140"/>
              <a:chOff x="0" y="0"/>
              <a:chExt cx="812800" cy="812800"/>
            </a:xfrm>
          </p:grpSpPr>
          <p:sp>
            <p:nvSpPr>
              <p:cNvPr id="71" name="Freeform 7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72" name="TextBox 72"/>
              <p:cNvSpPr txBox="1"/>
              <p:nvPr/>
            </p:nvSpPr>
            <p:spPr>
              <a:xfrm>
                <a:off x="76200" y="-47625"/>
                <a:ext cx="660400" cy="7842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73" name="Group 73"/>
            <p:cNvGrpSpPr/>
            <p:nvPr/>
          </p:nvGrpSpPr>
          <p:grpSpPr>
            <a:xfrm rot="-5620548">
              <a:off x="12840443" y="4230963"/>
              <a:ext cx="1930752" cy="743429"/>
              <a:chOff x="0" y="0"/>
              <a:chExt cx="812800" cy="312966"/>
            </a:xfrm>
          </p:grpSpPr>
          <p:sp>
            <p:nvSpPr>
              <p:cNvPr id="74" name="Freeform 74"/>
              <p:cNvSpPr/>
              <p:nvPr/>
            </p:nvSpPr>
            <p:spPr>
              <a:xfrm>
                <a:off x="0" y="0"/>
                <a:ext cx="812800" cy="312966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312966">
                    <a:moveTo>
                      <a:pt x="406400" y="0"/>
                    </a:moveTo>
                    <a:cubicBezTo>
                      <a:pt x="181951" y="0"/>
                      <a:pt x="0" y="70060"/>
                      <a:pt x="0" y="156483"/>
                    </a:cubicBezTo>
                    <a:cubicBezTo>
                      <a:pt x="0" y="242906"/>
                      <a:pt x="181951" y="312966"/>
                      <a:pt x="406400" y="312966"/>
                    </a:cubicBezTo>
                    <a:cubicBezTo>
                      <a:pt x="630849" y="312966"/>
                      <a:pt x="812800" y="242906"/>
                      <a:pt x="812800" y="156483"/>
                    </a:cubicBezTo>
                    <a:cubicBezTo>
                      <a:pt x="812800" y="70060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87CDF"/>
              </a:solidFill>
            </p:spPr>
          </p:sp>
          <p:sp>
            <p:nvSpPr>
              <p:cNvPr id="75" name="TextBox 75"/>
              <p:cNvSpPr txBox="1"/>
              <p:nvPr/>
            </p:nvSpPr>
            <p:spPr>
              <a:xfrm>
                <a:off x="76200" y="-94484"/>
                <a:ext cx="660400" cy="37811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76" name="Group 76"/>
            <p:cNvGrpSpPr/>
            <p:nvPr/>
          </p:nvGrpSpPr>
          <p:grpSpPr>
            <a:xfrm rot="-5620548">
              <a:off x="13476249" y="4273107"/>
              <a:ext cx="659140" cy="659140"/>
              <a:chOff x="0" y="0"/>
              <a:chExt cx="812800" cy="812800"/>
            </a:xfrm>
          </p:grpSpPr>
          <p:sp>
            <p:nvSpPr>
              <p:cNvPr id="77" name="Freeform 7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78" name="TextBox 78"/>
              <p:cNvSpPr txBox="1"/>
              <p:nvPr/>
            </p:nvSpPr>
            <p:spPr>
              <a:xfrm>
                <a:off x="76200" y="-47625"/>
                <a:ext cx="660400" cy="7842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</p:grpSp>
      <p:grpSp>
        <p:nvGrpSpPr>
          <p:cNvPr id="82" name="Group 82"/>
          <p:cNvGrpSpPr/>
          <p:nvPr/>
        </p:nvGrpSpPr>
        <p:grpSpPr>
          <a:xfrm>
            <a:off x="10879955" y="-192360"/>
            <a:ext cx="5716514" cy="8524014"/>
            <a:chOff x="0" y="0"/>
            <a:chExt cx="7622019" cy="11365351"/>
          </a:xfrm>
        </p:grpSpPr>
        <p:grpSp>
          <p:nvGrpSpPr>
            <p:cNvPr id="83" name="Group 83"/>
            <p:cNvGrpSpPr/>
            <p:nvPr/>
          </p:nvGrpSpPr>
          <p:grpSpPr>
            <a:xfrm>
              <a:off x="4062685" y="3907822"/>
              <a:ext cx="259157" cy="922763"/>
              <a:chOff x="0" y="0"/>
              <a:chExt cx="39938" cy="142206"/>
            </a:xfrm>
          </p:grpSpPr>
          <p:sp>
            <p:nvSpPr>
              <p:cNvPr id="84" name="Freeform 84"/>
              <p:cNvSpPr/>
              <p:nvPr/>
            </p:nvSpPr>
            <p:spPr>
              <a:xfrm>
                <a:off x="0" y="0"/>
                <a:ext cx="39938" cy="142206"/>
              </a:xfrm>
              <a:custGeom>
                <a:avLst/>
                <a:gdLst/>
                <a:ahLst/>
                <a:cxnLst/>
                <a:rect l="l" t="t" r="r" b="b"/>
                <a:pathLst>
                  <a:path w="39938" h="142206">
                    <a:moveTo>
                      <a:pt x="0" y="0"/>
                    </a:moveTo>
                    <a:lnTo>
                      <a:pt x="39938" y="0"/>
                    </a:lnTo>
                    <a:lnTo>
                      <a:pt x="39938" y="142206"/>
                    </a:lnTo>
                    <a:lnTo>
                      <a:pt x="0" y="142206"/>
                    </a:lnTo>
                    <a:close/>
                  </a:path>
                </a:pathLst>
              </a:custGeom>
              <a:solidFill>
                <a:srgbClr val="0B1541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85" name="TextBox 85"/>
              <p:cNvSpPr txBox="1"/>
              <p:nvPr/>
            </p:nvSpPr>
            <p:spPr>
              <a:xfrm>
                <a:off x="0" y="-123825"/>
                <a:ext cx="39938" cy="2660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441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86" name="Group 86"/>
            <p:cNvGrpSpPr/>
            <p:nvPr/>
          </p:nvGrpSpPr>
          <p:grpSpPr>
            <a:xfrm>
              <a:off x="6732983" y="3907822"/>
              <a:ext cx="259157" cy="922763"/>
              <a:chOff x="0" y="0"/>
              <a:chExt cx="39938" cy="142206"/>
            </a:xfrm>
          </p:grpSpPr>
          <p:sp>
            <p:nvSpPr>
              <p:cNvPr id="87" name="Freeform 87"/>
              <p:cNvSpPr/>
              <p:nvPr/>
            </p:nvSpPr>
            <p:spPr>
              <a:xfrm>
                <a:off x="0" y="0"/>
                <a:ext cx="39938" cy="142206"/>
              </a:xfrm>
              <a:custGeom>
                <a:avLst/>
                <a:gdLst/>
                <a:ahLst/>
                <a:cxnLst/>
                <a:rect l="l" t="t" r="r" b="b"/>
                <a:pathLst>
                  <a:path w="39938" h="142206">
                    <a:moveTo>
                      <a:pt x="0" y="0"/>
                    </a:moveTo>
                    <a:lnTo>
                      <a:pt x="39938" y="0"/>
                    </a:lnTo>
                    <a:lnTo>
                      <a:pt x="39938" y="142206"/>
                    </a:lnTo>
                    <a:lnTo>
                      <a:pt x="0" y="142206"/>
                    </a:lnTo>
                    <a:close/>
                  </a:path>
                </a:pathLst>
              </a:custGeom>
              <a:solidFill>
                <a:srgbClr val="0B1541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88" name="TextBox 88"/>
              <p:cNvSpPr txBox="1"/>
              <p:nvPr/>
            </p:nvSpPr>
            <p:spPr>
              <a:xfrm>
                <a:off x="0" y="-123825"/>
                <a:ext cx="39938" cy="2660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441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89" name="Group 89"/>
            <p:cNvGrpSpPr/>
            <p:nvPr/>
          </p:nvGrpSpPr>
          <p:grpSpPr>
            <a:xfrm>
              <a:off x="4062685" y="7167221"/>
              <a:ext cx="259157" cy="922763"/>
              <a:chOff x="0" y="0"/>
              <a:chExt cx="39938" cy="142206"/>
            </a:xfrm>
          </p:grpSpPr>
          <p:sp>
            <p:nvSpPr>
              <p:cNvPr id="90" name="Freeform 90"/>
              <p:cNvSpPr/>
              <p:nvPr/>
            </p:nvSpPr>
            <p:spPr>
              <a:xfrm>
                <a:off x="0" y="0"/>
                <a:ext cx="39938" cy="142206"/>
              </a:xfrm>
              <a:custGeom>
                <a:avLst/>
                <a:gdLst/>
                <a:ahLst/>
                <a:cxnLst/>
                <a:rect l="l" t="t" r="r" b="b"/>
                <a:pathLst>
                  <a:path w="39938" h="142206">
                    <a:moveTo>
                      <a:pt x="0" y="0"/>
                    </a:moveTo>
                    <a:lnTo>
                      <a:pt x="39938" y="0"/>
                    </a:lnTo>
                    <a:lnTo>
                      <a:pt x="39938" y="142206"/>
                    </a:lnTo>
                    <a:lnTo>
                      <a:pt x="0" y="142206"/>
                    </a:lnTo>
                    <a:close/>
                  </a:path>
                </a:pathLst>
              </a:custGeom>
              <a:solidFill>
                <a:srgbClr val="0B1541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91" name="TextBox 91"/>
              <p:cNvSpPr txBox="1"/>
              <p:nvPr/>
            </p:nvSpPr>
            <p:spPr>
              <a:xfrm>
                <a:off x="0" y="-123825"/>
                <a:ext cx="39938" cy="2660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441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92" name="Group 92"/>
            <p:cNvGrpSpPr/>
            <p:nvPr/>
          </p:nvGrpSpPr>
          <p:grpSpPr>
            <a:xfrm>
              <a:off x="6732983" y="7167221"/>
              <a:ext cx="259157" cy="922763"/>
              <a:chOff x="0" y="0"/>
              <a:chExt cx="39938" cy="142206"/>
            </a:xfrm>
          </p:grpSpPr>
          <p:sp>
            <p:nvSpPr>
              <p:cNvPr id="93" name="Freeform 93"/>
              <p:cNvSpPr/>
              <p:nvPr/>
            </p:nvSpPr>
            <p:spPr>
              <a:xfrm>
                <a:off x="0" y="0"/>
                <a:ext cx="39938" cy="142206"/>
              </a:xfrm>
              <a:custGeom>
                <a:avLst/>
                <a:gdLst/>
                <a:ahLst/>
                <a:cxnLst/>
                <a:rect l="l" t="t" r="r" b="b"/>
                <a:pathLst>
                  <a:path w="39938" h="142206">
                    <a:moveTo>
                      <a:pt x="0" y="0"/>
                    </a:moveTo>
                    <a:lnTo>
                      <a:pt x="39938" y="0"/>
                    </a:lnTo>
                    <a:lnTo>
                      <a:pt x="39938" y="142206"/>
                    </a:lnTo>
                    <a:lnTo>
                      <a:pt x="0" y="142206"/>
                    </a:lnTo>
                    <a:close/>
                  </a:path>
                </a:pathLst>
              </a:custGeom>
              <a:solidFill>
                <a:srgbClr val="0B1541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94" name="TextBox 94"/>
              <p:cNvSpPr txBox="1"/>
              <p:nvPr/>
            </p:nvSpPr>
            <p:spPr>
              <a:xfrm>
                <a:off x="0" y="-123825"/>
                <a:ext cx="39938" cy="2660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441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95" name="Group 95"/>
            <p:cNvGrpSpPr/>
            <p:nvPr/>
          </p:nvGrpSpPr>
          <p:grpSpPr>
            <a:xfrm rot="1071862">
              <a:off x="1181574" y="6064359"/>
              <a:ext cx="259157" cy="922763"/>
              <a:chOff x="0" y="0"/>
              <a:chExt cx="39938" cy="142206"/>
            </a:xfrm>
          </p:grpSpPr>
          <p:sp>
            <p:nvSpPr>
              <p:cNvPr id="96" name="Freeform 96"/>
              <p:cNvSpPr/>
              <p:nvPr/>
            </p:nvSpPr>
            <p:spPr>
              <a:xfrm>
                <a:off x="0" y="0"/>
                <a:ext cx="39938" cy="142206"/>
              </a:xfrm>
              <a:custGeom>
                <a:avLst/>
                <a:gdLst/>
                <a:ahLst/>
                <a:cxnLst/>
                <a:rect l="l" t="t" r="r" b="b"/>
                <a:pathLst>
                  <a:path w="39938" h="142206">
                    <a:moveTo>
                      <a:pt x="0" y="0"/>
                    </a:moveTo>
                    <a:lnTo>
                      <a:pt x="39938" y="0"/>
                    </a:lnTo>
                    <a:lnTo>
                      <a:pt x="39938" y="142206"/>
                    </a:lnTo>
                    <a:lnTo>
                      <a:pt x="0" y="142206"/>
                    </a:lnTo>
                    <a:close/>
                  </a:path>
                </a:pathLst>
              </a:custGeom>
              <a:solidFill>
                <a:srgbClr val="0B1541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97" name="TextBox 97"/>
              <p:cNvSpPr txBox="1"/>
              <p:nvPr/>
            </p:nvSpPr>
            <p:spPr>
              <a:xfrm>
                <a:off x="0" y="-123825"/>
                <a:ext cx="39938" cy="2660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441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98" name="Group 98"/>
            <p:cNvGrpSpPr/>
            <p:nvPr/>
          </p:nvGrpSpPr>
          <p:grpSpPr>
            <a:xfrm rot="1071862">
              <a:off x="3723125" y="6883513"/>
              <a:ext cx="259157" cy="922763"/>
              <a:chOff x="0" y="0"/>
              <a:chExt cx="39938" cy="142206"/>
            </a:xfrm>
          </p:grpSpPr>
          <p:sp>
            <p:nvSpPr>
              <p:cNvPr id="99" name="Freeform 99"/>
              <p:cNvSpPr/>
              <p:nvPr/>
            </p:nvSpPr>
            <p:spPr>
              <a:xfrm>
                <a:off x="0" y="0"/>
                <a:ext cx="39938" cy="142206"/>
              </a:xfrm>
              <a:custGeom>
                <a:avLst/>
                <a:gdLst/>
                <a:ahLst/>
                <a:cxnLst/>
                <a:rect l="l" t="t" r="r" b="b"/>
                <a:pathLst>
                  <a:path w="39938" h="142206">
                    <a:moveTo>
                      <a:pt x="0" y="0"/>
                    </a:moveTo>
                    <a:lnTo>
                      <a:pt x="39938" y="0"/>
                    </a:lnTo>
                    <a:lnTo>
                      <a:pt x="39938" y="142206"/>
                    </a:lnTo>
                    <a:lnTo>
                      <a:pt x="0" y="142206"/>
                    </a:lnTo>
                    <a:close/>
                  </a:path>
                </a:pathLst>
              </a:custGeom>
              <a:solidFill>
                <a:srgbClr val="0B1541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100" name="TextBox 100"/>
              <p:cNvSpPr txBox="1"/>
              <p:nvPr/>
            </p:nvSpPr>
            <p:spPr>
              <a:xfrm>
                <a:off x="0" y="-123825"/>
                <a:ext cx="39938" cy="2660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441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01" name="Group 101"/>
            <p:cNvGrpSpPr/>
            <p:nvPr/>
          </p:nvGrpSpPr>
          <p:grpSpPr>
            <a:xfrm rot="1071862">
              <a:off x="181705" y="9166608"/>
              <a:ext cx="259157" cy="922763"/>
              <a:chOff x="0" y="0"/>
              <a:chExt cx="39938" cy="142206"/>
            </a:xfrm>
          </p:grpSpPr>
          <p:sp>
            <p:nvSpPr>
              <p:cNvPr id="102" name="Freeform 102"/>
              <p:cNvSpPr/>
              <p:nvPr/>
            </p:nvSpPr>
            <p:spPr>
              <a:xfrm>
                <a:off x="0" y="0"/>
                <a:ext cx="39938" cy="142206"/>
              </a:xfrm>
              <a:custGeom>
                <a:avLst/>
                <a:gdLst/>
                <a:ahLst/>
                <a:cxnLst/>
                <a:rect l="l" t="t" r="r" b="b"/>
                <a:pathLst>
                  <a:path w="39938" h="142206">
                    <a:moveTo>
                      <a:pt x="0" y="0"/>
                    </a:moveTo>
                    <a:lnTo>
                      <a:pt x="39938" y="0"/>
                    </a:lnTo>
                    <a:lnTo>
                      <a:pt x="39938" y="142206"/>
                    </a:lnTo>
                    <a:lnTo>
                      <a:pt x="0" y="142206"/>
                    </a:lnTo>
                    <a:close/>
                  </a:path>
                </a:pathLst>
              </a:custGeom>
              <a:solidFill>
                <a:srgbClr val="0B1541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103" name="TextBox 103"/>
              <p:cNvSpPr txBox="1"/>
              <p:nvPr/>
            </p:nvSpPr>
            <p:spPr>
              <a:xfrm>
                <a:off x="0" y="-123825"/>
                <a:ext cx="39938" cy="2660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441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04" name="Group 104"/>
            <p:cNvGrpSpPr/>
            <p:nvPr/>
          </p:nvGrpSpPr>
          <p:grpSpPr>
            <a:xfrm rot="1071862">
              <a:off x="2723256" y="9985762"/>
              <a:ext cx="259157" cy="922763"/>
              <a:chOff x="0" y="0"/>
              <a:chExt cx="39938" cy="142206"/>
            </a:xfrm>
          </p:grpSpPr>
          <p:sp>
            <p:nvSpPr>
              <p:cNvPr id="105" name="Freeform 105"/>
              <p:cNvSpPr/>
              <p:nvPr/>
            </p:nvSpPr>
            <p:spPr>
              <a:xfrm>
                <a:off x="0" y="0"/>
                <a:ext cx="39938" cy="142206"/>
              </a:xfrm>
              <a:custGeom>
                <a:avLst/>
                <a:gdLst/>
                <a:ahLst/>
                <a:cxnLst/>
                <a:rect l="l" t="t" r="r" b="b"/>
                <a:pathLst>
                  <a:path w="39938" h="142206">
                    <a:moveTo>
                      <a:pt x="0" y="0"/>
                    </a:moveTo>
                    <a:lnTo>
                      <a:pt x="39938" y="0"/>
                    </a:lnTo>
                    <a:lnTo>
                      <a:pt x="39938" y="142206"/>
                    </a:lnTo>
                    <a:lnTo>
                      <a:pt x="0" y="142206"/>
                    </a:lnTo>
                    <a:close/>
                  </a:path>
                </a:pathLst>
              </a:custGeom>
              <a:solidFill>
                <a:srgbClr val="0B1541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106" name="TextBox 106"/>
              <p:cNvSpPr txBox="1"/>
              <p:nvPr/>
            </p:nvSpPr>
            <p:spPr>
              <a:xfrm>
                <a:off x="0" y="-123825"/>
                <a:ext cx="39938" cy="2660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441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07" name="Freeform 107"/>
            <p:cNvSpPr/>
            <p:nvPr/>
          </p:nvSpPr>
          <p:spPr>
            <a:xfrm rot="-9721201">
              <a:off x="1226583" y="2546320"/>
              <a:ext cx="4252364" cy="3907822"/>
            </a:xfrm>
            <a:custGeom>
              <a:avLst/>
              <a:gdLst/>
              <a:ahLst/>
              <a:cxnLst/>
              <a:rect l="l" t="t" r="r" b="b"/>
              <a:pathLst>
                <a:path w="4252364" h="3907822">
                  <a:moveTo>
                    <a:pt x="0" y="0"/>
                  </a:moveTo>
                  <a:lnTo>
                    <a:pt x="4252364" y="0"/>
                  </a:lnTo>
                  <a:lnTo>
                    <a:pt x="4252364" y="3907821"/>
                  </a:lnTo>
                  <a:lnTo>
                    <a:pt x="0" y="39078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20079" b="-2015"/>
              </a:stretch>
            </a:blipFill>
          </p:spPr>
        </p:sp>
        <p:grpSp>
          <p:nvGrpSpPr>
            <p:cNvPr id="108" name="Group 108"/>
            <p:cNvGrpSpPr/>
            <p:nvPr/>
          </p:nvGrpSpPr>
          <p:grpSpPr>
            <a:xfrm rot="-9721201">
              <a:off x="764629" y="5697725"/>
              <a:ext cx="2703356" cy="5381796"/>
              <a:chOff x="0" y="0"/>
              <a:chExt cx="544375" cy="1083733"/>
            </a:xfrm>
          </p:grpSpPr>
          <p:sp>
            <p:nvSpPr>
              <p:cNvPr id="109" name="Freeform 109"/>
              <p:cNvSpPr/>
              <p:nvPr/>
            </p:nvSpPr>
            <p:spPr>
              <a:xfrm>
                <a:off x="0" y="0"/>
                <a:ext cx="544375" cy="1083733"/>
              </a:xfrm>
              <a:custGeom>
                <a:avLst/>
                <a:gdLst/>
                <a:ahLst/>
                <a:cxnLst/>
                <a:rect l="l" t="t" r="r" b="b"/>
                <a:pathLst>
                  <a:path w="544375" h="1083733">
                    <a:moveTo>
                      <a:pt x="195773" y="0"/>
                    </a:moveTo>
                    <a:lnTo>
                      <a:pt x="348603" y="0"/>
                    </a:lnTo>
                    <a:cubicBezTo>
                      <a:pt x="400525" y="0"/>
                      <a:pt x="450320" y="20626"/>
                      <a:pt x="487035" y="57341"/>
                    </a:cubicBezTo>
                    <a:cubicBezTo>
                      <a:pt x="523749" y="94055"/>
                      <a:pt x="544375" y="143851"/>
                      <a:pt x="544375" y="195773"/>
                    </a:cubicBezTo>
                    <a:lnTo>
                      <a:pt x="544375" y="887961"/>
                    </a:lnTo>
                    <a:cubicBezTo>
                      <a:pt x="544375" y="939883"/>
                      <a:pt x="523749" y="989678"/>
                      <a:pt x="487035" y="1026393"/>
                    </a:cubicBezTo>
                    <a:cubicBezTo>
                      <a:pt x="450320" y="1063107"/>
                      <a:pt x="400525" y="1083733"/>
                      <a:pt x="348603" y="1083733"/>
                    </a:cubicBezTo>
                    <a:lnTo>
                      <a:pt x="195773" y="1083733"/>
                    </a:lnTo>
                    <a:cubicBezTo>
                      <a:pt x="143851" y="1083733"/>
                      <a:pt x="94055" y="1063107"/>
                      <a:pt x="57341" y="1026393"/>
                    </a:cubicBezTo>
                    <a:cubicBezTo>
                      <a:pt x="20626" y="989678"/>
                      <a:pt x="0" y="939883"/>
                      <a:pt x="0" y="887961"/>
                    </a:cubicBezTo>
                    <a:lnTo>
                      <a:pt x="0" y="195773"/>
                    </a:lnTo>
                    <a:cubicBezTo>
                      <a:pt x="0" y="143851"/>
                      <a:pt x="20626" y="94055"/>
                      <a:pt x="57341" y="57341"/>
                    </a:cubicBezTo>
                    <a:cubicBezTo>
                      <a:pt x="94055" y="20626"/>
                      <a:pt x="143851" y="0"/>
                      <a:pt x="195773" y="0"/>
                    </a:cubicBezTo>
                    <a:close/>
                  </a:path>
                </a:pathLst>
              </a:custGeom>
              <a:solidFill>
                <a:srgbClr val="1F3B9B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id="110" name="TextBox 110"/>
              <p:cNvSpPr txBox="1"/>
              <p:nvPr/>
            </p:nvSpPr>
            <p:spPr>
              <a:xfrm>
                <a:off x="0" y="-123825"/>
                <a:ext cx="544375" cy="1207558"/>
              </a:xfrm>
              <a:prstGeom prst="rect">
                <a:avLst/>
              </a:prstGeom>
            </p:spPr>
            <p:txBody>
              <a:bodyPr lIns="38877" tIns="38877" rIns="38877" bIns="38877" rtlCol="0" anchor="ctr"/>
              <a:lstStyle/>
              <a:p>
                <a:pPr marL="0" lvl="0" indent="0" algn="ctr">
                  <a:lnSpc>
                    <a:spcPts val="4335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11" name="Group 111"/>
            <p:cNvGrpSpPr/>
            <p:nvPr/>
          </p:nvGrpSpPr>
          <p:grpSpPr>
            <a:xfrm rot="-9721201">
              <a:off x="1002528" y="8203842"/>
              <a:ext cx="1781474" cy="1744101"/>
              <a:chOff x="0" y="0"/>
              <a:chExt cx="358736" cy="351210"/>
            </a:xfrm>
          </p:grpSpPr>
          <p:sp>
            <p:nvSpPr>
              <p:cNvPr id="112" name="Freeform 112"/>
              <p:cNvSpPr/>
              <p:nvPr/>
            </p:nvSpPr>
            <p:spPr>
              <a:xfrm>
                <a:off x="0" y="0"/>
                <a:ext cx="358736" cy="351210"/>
              </a:xfrm>
              <a:custGeom>
                <a:avLst/>
                <a:gdLst/>
                <a:ahLst/>
                <a:cxnLst/>
                <a:rect l="l" t="t" r="r" b="b"/>
                <a:pathLst>
                  <a:path w="358736" h="351210">
                    <a:moveTo>
                      <a:pt x="175605" y="0"/>
                    </a:moveTo>
                    <a:lnTo>
                      <a:pt x="183131" y="0"/>
                    </a:lnTo>
                    <a:cubicBezTo>
                      <a:pt x="280115" y="0"/>
                      <a:pt x="358736" y="78621"/>
                      <a:pt x="358736" y="175605"/>
                    </a:cubicBezTo>
                    <a:lnTo>
                      <a:pt x="358736" y="175605"/>
                    </a:lnTo>
                    <a:cubicBezTo>
                      <a:pt x="358736" y="272589"/>
                      <a:pt x="280115" y="351210"/>
                      <a:pt x="183131" y="351210"/>
                    </a:cubicBezTo>
                    <a:lnTo>
                      <a:pt x="175605" y="351210"/>
                    </a:lnTo>
                    <a:cubicBezTo>
                      <a:pt x="78621" y="351210"/>
                      <a:pt x="0" y="272589"/>
                      <a:pt x="0" y="175605"/>
                    </a:cubicBezTo>
                    <a:lnTo>
                      <a:pt x="0" y="175605"/>
                    </a:lnTo>
                    <a:cubicBezTo>
                      <a:pt x="0" y="78621"/>
                      <a:pt x="78621" y="0"/>
                      <a:pt x="175605" y="0"/>
                    </a:cubicBezTo>
                    <a:close/>
                  </a:path>
                </a:pathLst>
              </a:custGeom>
              <a:solidFill>
                <a:srgbClr val="4C62AF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id="113" name="TextBox 113"/>
              <p:cNvSpPr txBox="1"/>
              <p:nvPr/>
            </p:nvSpPr>
            <p:spPr>
              <a:xfrm>
                <a:off x="0" y="-123825"/>
                <a:ext cx="358736" cy="475035"/>
              </a:xfrm>
              <a:prstGeom prst="rect">
                <a:avLst/>
              </a:prstGeom>
            </p:spPr>
            <p:txBody>
              <a:bodyPr lIns="38877" tIns="38877" rIns="38877" bIns="38877" rtlCol="0" anchor="ctr"/>
              <a:lstStyle/>
              <a:p>
                <a:pPr marL="0" lvl="0" indent="0" algn="ctr">
                  <a:lnSpc>
                    <a:spcPts val="4335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14" name="Group 114"/>
            <p:cNvGrpSpPr/>
            <p:nvPr/>
          </p:nvGrpSpPr>
          <p:grpSpPr>
            <a:xfrm rot="-9721201">
              <a:off x="1438200" y="6010790"/>
              <a:ext cx="2479114" cy="1295618"/>
              <a:chOff x="0" y="0"/>
              <a:chExt cx="499220" cy="260899"/>
            </a:xfrm>
          </p:grpSpPr>
          <p:sp>
            <p:nvSpPr>
              <p:cNvPr id="115" name="Freeform 115"/>
              <p:cNvSpPr/>
              <p:nvPr/>
            </p:nvSpPr>
            <p:spPr>
              <a:xfrm>
                <a:off x="0" y="0"/>
                <a:ext cx="499220" cy="260899"/>
              </a:xfrm>
              <a:custGeom>
                <a:avLst/>
                <a:gdLst/>
                <a:ahLst/>
                <a:cxnLst/>
                <a:rect l="l" t="t" r="r" b="b"/>
                <a:pathLst>
                  <a:path w="499220" h="260899">
                    <a:moveTo>
                      <a:pt x="130449" y="0"/>
                    </a:moveTo>
                    <a:lnTo>
                      <a:pt x="368770" y="0"/>
                    </a:lnTo>
                    <a:cubicBezTo>
                      <a:pt x="440816" y="0"/>
                      <a:pt x="499220" y="58404"/>
                      <a:pt x="499220" y="130449"/>
                    </a:cubicBezTo>
                    <a:lnTo>
                      <a:pt x="499220" y="130449"/>
                    </a:lnTo>
                    <a:cubicBezTo>
                      <a:pt x="499220" y="165047"/>
                      <a:pt x="485476" y="198227"/>
                      <a:pt x="461012" y="222691"/>
                    </a:cubicBezTo>
                    <a:cubicBezTo>
                      <a:pt x="436548" y="247155"/>
                      <a:pt x="403368" y="260899"/>
                      <a:pt x="368770" y="260899"/>
                    </a:cubicBezTo>
                    <a:lnTo>
                      <a:pt x="130449" y="260899"/>
                    </a:lnTo>
                    <a:cubicBezTo>
                      <a:pt x="58404" y="260899"/>
                      <a:pt x="0" y="202495"/>
                      <a:pt x="0" y="130449"/>
                    </a:cubicBezTo>
                    <a:lnTo>
                      <a:pt x="0" y="130449"/>
                    </a:lnTo>
                    <a:cubicBezTo>
                      <a:pt x="0" y="58404"/>
                      <a:pt x="58404" y="0"/>
                      <a:pt x="130449" y="0"/>
                    </a:cubicBezTo>
                    <a:close/>
                  </a:path>
                </a:pathLst>
              </a:custGeom>
              <a:solidFill>
                <a:srgbClr val="4C62AF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id="116" name="TextBox 116"/>
              <p:cNvSpPr txBox="1"/>
              <p:nvPr/>
            </p:nvSpPr>
            <p:spPr>
              <a:xfrm>
                <a:off x="0" y="-123825"/>
                <a:ext cx="499220" cy="384724"/>
              </a:xfrm>
              <a:prstGeom prst="rect">
                <a:avLst/>
              </a:prstGeom>
            </p:spPr>
            <p:txBody>
              <a:bodyPr lIns="38877" tIns="38877" rIns="38877" bIns="38877" rtlCol="0" anchor="ctr"/>
              <a:lstStyle/>
              <a:p>
                <a:pPr marL="0" lvl="0" indent="0" algn="ctr">
                  <a:lnSpc>
                    <a:spcPts val="4335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17" name="Group 117"/>
            <p:cNvGrpSpPr/>
            <p:nvPr/>
          </p:nvGrpSpPr>
          <p:grpSpPr>
            <a:xfrm rot="-9721201">
              <a:off x="3104813" y="6096645"/>
              <a:ext cx="824710" cy="99663"/>
              <a:chOff x="0" y="0"/>
              <a:chExt cx="166072" cy="20069"/>
            </a:xfrm>
          </p:grpSpPr>
          <p:sp>
            <p:nvSpPr>
              <p:cNvPr id="118" name="Freeform 118"/>
              <p:cNvSpPr/>
              <p:nvPr/>
            </p:nvSpPr>
            <p:spPr>
              <a:xfrm>
                <a:off x="0" y="0"/>
                <a:ext cx="166072" cy="20069"/>
              </a:xfrm>
              <a:custGeom>
                <a:avLst/>
                <a:gdLst/>
                <a:ahLst/>
                <a:cxnLst/>
                <a:rect l="l" t="t" r="r" b="b"/>
                <a:pathLst>
                  <a:path w="166072" h="20069">
                    <a:moveTo>
                      <a:pt x="10035" y="0"/>
                    </a:moveTo>
                    <a:lnTo>
                      <a:pt x="156038" y="0"/>
                    </a:lnTo>
                    <a:cubicBezTo>
                      <a:pt x="161579" y="0"/>
                      <a:pt x="166072" y="4493"/>
                      <a:pt x="166072" y="10035"/>
                    </a:cubicBezTo>
                    <a:lnTo>
                      <a:pt x="166072" y="10035"/>
                    </a:lnTo>
                    <a:cubicBezTo>
                      <a:pt x="166072" y="12696"/>
                      <a:pt x="165015" y="15248"/>
                      <a:pt x="163133" y="17130"/>
                    </a:cubicBezTo>
                    <a:cubicBezTo>
                      <a:pt x="161251" y="19012"/>
                      <a:pt x="158699" y="20069"/>
                      <a:pt x="156038" y="20069"/>
                    </a:cubicBezTo>
                    <a:lnTo>
                      <a:pt x="10035" y="20069"/>
                    </a:lnTo>
                    <a:cubicBezTo>
                      <a:pt x="7373" y="20069"/>
                      <a:pt x="4821" y="19012"/>
                      <a:pt x="2939" y="17130"/>
                    </a:cubicBezTo>
                    <a:cubicBezTo>
                      <a:pt x="1057" y="15248"/>
                      <a:pt x="0" y="12696"/>
                      <a:pt x="0" y="10035"/>
                    </a:cubicBezTo>
                    <a:lnTo>
                      <a:pt x="0" y="10035"/>
                    </a:lnTo>
                    <a:cubicBezTo>
                      <a:pt x="0" y="7373"/>
                      <a:pt x="1057" y="4821"/>
                      <a:pt x="2939" y="2939"/>
                    </a:cubicBezTo>
                    <a:cubicBezTo>
                      <a:pt x="4821" y="1057"/>
                      <a:pt x="7373" y="0"/>
                      <a:pt x="10035" y="0"/>
                    </a:cubicBezTo>
                    <a:close/>
                  </a:path>
                </a:pathLst>
              </a:custGeom>
              <a:solidFill>
                <a:srgbClr val="EAEA28"/>
              </a:solidFill>
            </p:spPr>
          </p:sp>
          <p:sp>
            <p:nvSpPr>
              <p:cNvPr id="119" name="TextBox 119"/>
              <p:cNvSpPr txBox="1"/>
              <p:nvPr/>
            </p:nvSpPr>
            <p:spPr>
              <a:xfrm>
                <a:off x="0" y="-123825"/>
                <a:ext cx="166072" cy="143894"/>
              </a:xfrm>
              <a:prstGeom prst="rect">
                <a:avLst/>
              </a:prstGeom>
            </p:spPr>
            <p:txBody>
              <a:bodyPr lIns="38877" tIns="38877" rIns="38877" bIns="38877" rtlCol="0" anchor="ctr"/>
              <a:lstStyle/>
              <a:p>
                <a:pPr algn="ctr">
                  <a:lnSpc>
                    <a:spcPts val="4419"/>
                  </a:lnSpc>
                </a:pPr>
                <a:endParaRPr/>
              </a:p>
            </p:txBody>
          </p:sp>
        </p:grpSp>
        <p:grpSp>
          <p:nvGrpSpPr>
            <p:cNvPr id="120" name="Group 120"/>
            <p:cNvGrpSpPr/>
            <p:nvPr/>
          </p:nvGrpSpPr>
          <p:grpSpPr>
            <a:xfrm rot="-9721201">
              <a:off x="1886687" y="5701323"/>
              <a:ext cx="824710" cy="99663"/>
              <a:chOff x="0" y="0"/>
              <a:chExt cx="166072" cy="20069"/>
            </a:xfrm>
          </p:grpSpPr>
          <p:sp>
            <p:nvSpPr>
              <p:cNvPr id="121" name="Freeform 121"/>
              <p:cNvSpPr/>
              <p:nvPr/>
            </p:nvSpPr>
            <p:spPr>
              <a:xfrm>
                <a:off x="0" y="0"/>
                <a:ext cx="166072" cy="20069"/>
              </a:xfrm>
              <a:custGeom>
                <a:avLst/>
                <a:gdLst/>
                <a:ahLst/>
                <a:cxnLst/>
                <a:rect l="l" t="t" r="r" b="b"/>
                <a:pathLst>
                  <a:path w="166072" h="20069">
                    <a:moveTo>
                      <a:pt x="10035" y="0"/>
                    </a:moveTo>
                    <a:lnTo>
                      <a:pt x="156038" y="0"/>
                    </a:lnTo>
                    <a:cubicBezTo>
                      <a:pt x="161579" y="0"/>
                      <a:pt x="166072" y="4493"/>
                      <a:pt x="166072" y="10035"/>
                    </a:cubicBezTo>
                    <a:lnTo>
                      <a:pt x="166072" y="10035"/>
                    </a:lnTo>
                    <a:cubicBezTo>
                      <a:pt x="166072" y="12696"/>
                      <a:pt x="165015" y="15248"/>
                      <a:pt x="163133" y="17130"/>
                    </a:cubicBezTo>
                    <a:cubicBezTo>
                      <a:pt x="161251" y="19012"/>
                      <a:pt x="158699" y="20069"/>
                      <a:pt x="156038" y="20069"/>
                    </a:cubicBezTo>
                    <a:lnTo>
                      <a:pt x="10035" y="20069"/>
                    </a:lnTo>
                    <a:cubicBezTo>
                      <a:pt x="7373" y="20069"/>
                      <a:pt x="4821" y="19012"/>
                      <a:pt x="2939" y="17130"/>
                    </a:cubicBezTo>
                    <a:cubicBezTo>
                      <a:pt x="1057" y="15248"/>
                      <a:pt x="0" y="12696"/>
                      <a:pt x="0" y="10035"/>
                    </a:cubicBezTo>
                    <a:lnTo>
                      <a:pt x="0" y="10035"/>
                    </a:lnTo>
                    <a:cubicBezTo>
                      <a:pt x="0" y="7373"/>
                      <a:pt x="1057" y="4821"/>
                      <a:pt x="2939" y="2939"/>
                    </a:cubicBezTo>
                    <a:cubicBezTo>
                      <a:pt x="4821" y="1057"/>
                      <a:pt x="7373" y="0"/>
                      <a:pt x="10035" y="0"/>
                    </a:cubicBezTo>
                    <a:close/>
                  </a:path>
                </a:pathLst>
              </a:custGeom>
              <a:solidFill>
                <a:srgbClr val="EAEA28"/>
              </a:solidFill>
            </p:spPr>
          </p:sp>
          <p:sp>
            <p:nvSpPr>
              <p:cNvPr id="122" name="TextBox 122"/>
              <p:cNvSpPr txBox="1"/>
              <p:nvPr/>
            </p:nvSpPr>
            <p:spPr>
              <a:xfrm>
                <a:off x="0" y="-123825"/>
                <a:ext cx="166072" cy="143894"/>
              </a:xfrm>
              <a:prstGeom prst="rect">
                <a:avLst/>
              </a:prstGeom>
            </p:spPr>
            <p:txBody>
              <a:bodyPr lIns="38877" tIns="38877" rIns="38877" bIns="38877" rtlCol="0" anchor="ctr"/>
              <a:lstStyle/>
              <a:p>
                <a:pPr algn="ctr">
                  <a:lnSpc>
                    <a:spcPts val="4419"/>
                  </a:lnSpc>
                </a:pPr>
                <a:endParaRPr/>
              </a:p>
            </p:txBody>
          </p:sp>
        </p:grpSp>
        <p:grpSp>
          <p:nvGrpSpPr>
            <p:cNvPr id="123" name="Group 123"/>
            <p:cNvGrpSpPr/>
            <p:nvPr/>
          </p:nvGrpSpPr>
          <p:grpSpPr>
            <a:xfrm rot="-8791664">
              <a:off x="3458499" y="8109008"/>
              <a:ext cx="450227" cy="166499"/>
              <a:chOff x="0" y="0"/>
              <a:chExt cx="90662" cy="33528"/>
            </a:xfrm>
          </p:grpSpPr>
          <p:sp>
            <p:nvSpPr>
              <p:cNvPr id="124" name="Freeform 124"/>
              <p:cNvSpPr/>
              <p:nvPr/>
            </p:nvSpPr>
            <p:spPr>
              <a:xfrm>
                <a:off x="0" y="0"/>
                <a:ext cx="90662" cy="33528"/>
              </a:xfrm>
              <a:custGeom>
                <a:avLst/>
                <a:gdLst/>
                <a:ahLst/>
                <a:cxnLst/>
                <a:rect l="l" t="t" r="r" b="b"/>
                <a:pathLst>
                  <a:path w="90662" h="33528">
                    <a:moveTo>
                      <a:pt x="45331" y="0"/>
                    </a:moveTo>
                    <a:cubicBezTo>
                      <a:pt x="20295" y="0"/>
                      <a:pt x="0" y="7506"/>
                      <a:pt x="0" y="16764"/>
                    </a:cubicBezTo>
                    <a:cubicBezTo>
                      <a:pt x="0" y="26023"/>
                      <a:pt x="20295" y="33528"/>
                      <a:pt x="45331" y="33528"/>
                    </a:cubicBezTo>
                    <a:cubicBezTo>
                      <a:pt x="70367" y="33528"/>
                      <a:pt x="90662" y="26023"/>
                      <a:pt x="90662" y="16764"/>
                    </a:cubicBezTo>
                    <a:cubicBezTo>
                      <a:pt x="90662" y="7506"/>
                      <a:pt x="70367" y="0"/>
                      <a:pt x="45331" y="0"/>
                    </a:cubicBezTo>
                    <a:close/>
                  </a:path>
                </a:pathLst>
              </a:custGeom>
              <a:solidFill>
                <a:srgbClr val="275CE4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125" name="TextBox 125"/>
              <p:cNvSpPr txBox="1"/>
              <p:nvPr/>
            </p:nvSpPr>
            <p:spPr>
              <a:xfrm>
                <a:off x="8500" y="-120682"/>
                <a:ext cx="73663" cy="151067"/>
              </a:xfrm>
              <a:prstGeom prst="rect">
                <a:avLst/>
              </a:prstGeom>
            </p:spPr>
            <p:txBody>
              <a:bodyPr lIns="38877" tIns="38877" rIns="38877" bIns="38877" rtlCol="0" anchor="ctr"/>
              <a:lstStyle/>
              <a:p>
                <a:pPr marL="0" lvl="0" indent="0" algn="ctr">
                  <a:lnSpc>
                    <a:spcPts val="4335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26" name="Group 126"/>
            <p:cNvGrpSpPr/>
            <p:nvPr/>
          </p:nvGrpSpPr>
          <p:grpSpPr>
            <a:xfrm rot="1095631">
              <a:off x="1131804" y="7416897"/>
              <a:ext cx="2365175" cy="725067"/>
              <a:chOff x="0" y="0"/>
              <a:chExt cx="597833" cy="183271"/>
            </a:xfrm>
          </p:grpSpPr>
          <p:sp>
            <p:nvSpPr>
              <p:cNvPr id="127" name="Freeform 127"/>
              <p:cNvSpPr/>
              <p:nvPr/>
            </p:nvSpPr>
            <p:spPr>
              <a:xfrm>
                <a:off x="0" y="0"/>
                <a:ext cx="597833" cy="183271"/>
              </a:xfrm>
              <a:custGeom>
                <a:avLst/>
                <a:gdLst/>
                <a:ahLst/>
                <a:cxnLst/>
                <a:rect l="l" t="t" r="r" b="b"/>
                <a:pathLst>
                  <a:path w="597833" h="183271">
                    <a:moveTo>
                      <a:pt x="203200" y="183271"/>
                    </a:moveTo>
                    <a:lnTo>
                      <a:pt x="394633" y="183271"/>
                    </a:lnTo>
                    <a:lnTo>
                      <a:pt x="597833" y="0"/>
                    </a:lnTo>
                    <a:lnTo>
                      <a:pt x="0" y="0"/>
                    </a:lnTo>
                    <a:lnTo>
                      <a:pt x="203200" y="183271"/>
                    </a:lnTo>
                    <a:close/>
                  </a:path>
                </a:pathLst>
              </a:custGeom>
              <a:solidFill>
                <a:srgbClr val="0B1541"/>
              </a:solidFill>
            </p:spPr>
          </p:sp>
          <p:sp>
            <p:nvSpPr>
              <p:cNvPr id="128" name="TextBox 128"/>
              <p:cNvSpPr txBox="1"/>
              <p:nvPr/>
            </p:nvSpPr>
            <p:spPr>
              <a:xfrm>
                <a:off x="127000" y="-123825"/>
                <a:ext cx="343833" cy="307096"/>
              </a:xfrm>
              <a:prstGeom prst="rect">
                <a:avLst/>
              </a:prstGeom>
            </p:spPr>
            <p:txBody>
              <a:bodyPr lIns="52217" tIns="52217" rIns="52217" bIns="52217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129" name="Group 129"/>
            <p:cNvGrpSpPr/>
            <p:nvPr/>
          </p:nvGrpSpPr>
          <p:grpSpPr>
            <a:xfrm rot="1095631">
              <a:off x="2779504" y="8242882"/>
              <a:ext cx="266384" cy="2452549"/>
              <a:chOff x="0" y="0"/>
              <a:chExt cx="39938" cy="367705"/>
            </a:xfrm>
          </p:grpSpPr>
          <p:sp>
            <p:nvSpPr>
              <p:cNvPr id="130" name="Freeform 130"/>
              <p:cNvSpPr/>
              <p:nvPr/>
            </p:nvSpPr>
            <p:spPr>
              <a:xfrm>
                <a:off x="0" y="0"/>
                <a:ext cx="39938" cy="367705"/>
              </a:xfrm>
              <a:custGeom>
                <a:avLst/>
                <a:gdLst/>
                <a:ahLst/>
                <a:cxnLst/>
                <a:rect l="l" t="t" r="r" b="b"/>
                <a:pathLst>
                  <a:path w="39938" h="367705">
                    <a:moveTo>
                      <a:pt x="0" y="0"/>
                    </a:moveTo>
                    <a:lnTo>
                      <a:pt x="39938" y="0"/>
                    </a:lnTo>
                    <a:lnTo>
                      <a:pt x="39938" y="367705"/>
                    </a:lnTo>
                    <a:lnTo>
                      <a:pt x="0" y="367705"/>
                    </a:lnTo>
                    <a:close/>
                  </a:path>
                </a:pathLst>
              </a:custGeom>
              <a:solidFill>
                <a:srgbClr val="0B1541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131" name="TextBox 131"/>
              <p:cNvSpPr txBox="1"/>
              <p:nvPr/>
            </p:nvSpPr>
            <p:spPr>
              <a:xfrm>
                <a:off x="0" y="-123825"/>
                <a:ext cx="39938" cy="491530"/>
              </a:xfrm>
              <a:prstGeom prst="rect">
                <a:avLst/>
              </a:prstGeom>
            </p:spPr>
            <p:txBody>
              <a:bodyPr lIns="52217" tIns="52217" rIns="52217" bIns="52217" rtlCol="0" anchor="ctr"/>
              <a:lstStyle/>
              <a:p>
                <a:pPr marL="0" lvl="0" indent="0" algn="ctr">
                  <a:lnSpc>
                    <a:spcPts val="442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32" name="Group 132"/>
            <p:cNvGrpSpPr/>
            <p:nvPr/>
          </p:nvGrpSpPr>
          <p:grpSpPr>
            <a:xfrm rot="-9704368">
              <a:off x="272742" y="10020475"/>
              <a:ext cx="2365175" cy="725067"/>
              <a:chOff x="0" y="0"/>
              <a:chExt cx="597833" cy="183271"/>
            </a:xfrm>
          </p:grpSpPr>
          <p:sp>
            <p:nvSpPr>
              <p:cNvPr id="133" name="Freeform 133"/>
              <p:cNvSpPr/>
              <p:nvPr/>
            </p:nvSpPr>
            <p:spPr>
              <a:xfrm>
                <a:off x="0" y="0"/>
                <a:ext cx="597833" cy="183271"/>
              </a:xfrm>
              <a:custGeom>
                <a:avLst/>
                <a:gdLst/>
                <a:ahLst/>
                <a:cxnLst/>
                <a:rect l="l" t="t" r="r" b="b"/>
                <a:pathLst>
                  <a:path w="597833" h="183271">
                    <a:moveTo>
                      <a:pt x="203200" y="183271"/>
                    </a:moveTo>
                    <a:lnTo>
                      <a:pt x="394633" y="183271"/>
                    </a:lnTo>
                    <a:lnTo>
                      <a:pt x="597833" y="0"/>
                    </a:lnTo>
                    <a:lnTo>
                      <a:pt x="0" y="0"/>
                    </a:lnTo>
                    <a:lnTo>
                      <a:pt x="203200" y="183271"/>
                    </a:lnTo>
                    <a:close/>
                  </a:path>
                </a:pathLst>
              </a:custGeom>
              <a:solidFill>
                <a:srgbClr val="0B1541"/>
              </a:solidFill>
            </p:spPr>
          </p:sp>
          <p:sp>
            <p:nvSpPr>
              <p:cNvPr id="134" name="TextBox 134"/>
              <p:cNvSpPr txBox="1"/>
              <p:nvPr/>
            </p:nvSpPr>
            <p:spPr>
              <a:xfrm>
                <a:off x="127000" y="-123825"/>
                <a:ext cx="343833" cy="307096"/>
              </a:xfrm>
              <a:prstGeom prst="rect">
                <a:avLst/>
              </a:prstGeom>
            </p:spPr>
            <p:txBody>
              <a:bodyPr lIns="52217" tIns="52217" rIns="52217" bIns="52217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sp>
          <p:nvSpPr>
            <p:cNvPr id="135" name="Freeform 135"/>
            <p:cNvSpPr/>
            <p:nvPr/>
          </p:nvSpPr>
          <p:spPr>
            <a:xfrm rot="-10800000">
              <a:off x="3369655" y="0"/>
              <a:ext cx="4252364" cy="3907822"/>
            </a:xfrm>
            <a:custGeom>
              <a:avLst/>
              <a:gdLst/>
              <a:ahLst/>
              <a:cxnLst/>
              <a:rect l="l" t="t" r="r" b="b"/>
              <a:pathLst>
                <a:path w="4252364" h="3907822">
                  <a:moveTo>
                    <a:pt x="0" y="0"/>
                  </a:moveTo>
                  <a:lnTo>
                    <a:pt x="4252364" y="0"/>
                  </a:lnTo>
                  <a:lnTo>
                    <a:pt x="4252364" y="3907822"/>
                  </a:lnTo>
                  <a:lnTo>
                    <a:pt x="0" y="39078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20079" b="-2015"/>
              </a:stretch>
            </a:blipFill>
          </p:spPr>
        </p:sp>
        <p:grpSp>
          <p:nvGrpSpPr>
            <p:cNvPr id="136" name="Group 136"/>
            <p:cNvGrpSpPr/>
            <p:nvPr/>
          </p:nvGrpSpPr>
          <p:grpSpPr>
            <a:xfrm rot="-10800000">
              <a:off x="4168370" y="3343189"/>
              <a:ext cx="2703356" cy="5381796"/>
              <a:chOff x="0" y="0"/>
              <a:chExt cx="544375" cy="1083733"/>
            </a:xfrm>
          </p:grpSpPr>
          <p:sp>
            <p:nvSpPr>
              <p:cNvPr id="137" name="Freeform 137"/>
              <p:cNvSpPr/>
              <p:nvPr/>
            </p:nvSpPr>
            <p:spPr>
              <a:xfrm>
                <a:off x="0" y="0"/>
                <a:ext cx="544375" cy="1083733"/>
              </a:xfrm>
              <a:custGeom>
                <a:avLst/>
                <a:gdLst/>
                <a:ahLst/>
                <a:cxnLst/>
                <a:rect l="l" t="t" r="r" b="b"/>
                <a:pathLst>
                  <a:path w="544375" h="1083733">
                    <a:moveTo>
                      <a:pt x="195773" y="0"/>
                    </a:moveTo>
                    <a:lnTo>
                      <a:pt x="348603" y="0"/>
                    </a:lnTo>
                    <a:cubicBezTo>
                      <a:pt x="400525" y="0"/>
                      <a:pt x="450320" y="20626"/>
                      <a:pt x="487035" y="57341"/>
                    </a:cubicBezTo>
                    <a:cubicBezTo>
                      <a:pt x="523749" y="94055"/>
                      <a:pt x="544375" y="143851"/>
                      <a:pt x="544375" y="195773"/>
                    </a:cubicBezTo>
                    <a:lnTo>
                      <a:pt x="544375" y="887961"/>
                    </a:lnTo>
                    <a:cubicBezTo>
                      <a:pt x="544375" y="939883"/>
                      <a:pt x="523749" y="989678"/>
                      <a:pt x="487035" y="1026393"/>
                    </a:cubicBezTo>
                    <a:cubicBezTo>
                      <a:pt x="450320" y="1063107"/>
                      <a:pt x="400525" y="1083733"/>
                      <a:pt x="348603" y="1083733"/>
                    </a:cubicBezTo>
                    <a:lnTo>
                      <a:pt x="195773" y="1083733"/>
                    </a:lnTo>
                    <a:cubicBezTo>
                      <a:pt x="143851" y="1083733"/>
                      <a:pt x="94055" y="1063107"/>
                      <a:pt x="57341" y="1026393"/>
                    </a:cubicBezTo>
                    <a:cubicBezTo>
                      <a:pt x="20626" y="989678"/>
                      <a:pt x="0" y="939883"/>
                      <a:pt x="0" y="887961"/>
                    </a:cubicBezTo>
                    <a:lnTo>
                      <a:pt x="0" y="195773"/>
                    </a:lnTo>
                    <a:cubicBezTo>
                      <a:pt x="0" y="143851"/>
                      <a:pt x="20626" y="94055"/>
                      <a:pt x="57341" y="57341"/>
                    </a:cubicBezTo>
                    <a:cubicBezTo>
                      <a:pt x="94055" y="20626"/>
                      <a:pt x="143851" y="0"/>
                      <a:pt x="195773" y="0"/>
                    </a:cubicBezTo>
                    <a:close/>
                  </a:path>
                </a:pathLst>
              </a:custGeom>
              <a:solidFill>
                <a:srgbClr val="F88219"/>
              </a:solidFill>
            </p:spPr>
          </p:sp>
          <p:sp>
            <p:nvSpPr>
              <p:cNvPr id="138" name="TextBox 138"/>
              <p:cNvSpPr txBox="1"/>
              <p:nvPr/>
            </p:nvSpPr>
            <p:spPr>
              <a:xfrm>
                <a:off x="0" y="-123825"/>
                <a:ext cx="544375" cy="1207558"/>
              </a:xfrm>
              <a:prstGeom prst="rect">
                <a:avLst/>
              </a:prstGeom>
            </p:spPr>
            <p:txBody>
              <a:bodyPr lIns="38877" tIns="38877" rIns="38877" bIns="38877" rtlCol="0" anchor="ctr"/>
              <a:lstStyle/>
              <a:p>
                <a:pPr algn="ctr">
                  <a:lnSpc>
                    <a:spcPts val="4419"/>
                  </a:lnSpc>
                </a:pPr>
                <a:endParaRPr/>
              </a:p>
            </p:txBody>
          </p:sp>
        </p:grpSp>
        <p:grpSp>
          <p:nvGrpSpPr>
            <p:cNvPr id="139" name="Group 139"/>
            <p:cNvGrpSpPr/>
            <p:nvPr/>
          </p:nvGrpSpPr>
          <p:grpSpPr>
            <a:xfrm rot="-10800000">
              <a:off x="4629311" y="5884593"/>
              <a:ext cx="1781474" cy="1744101"/>
              <a:chOff x="0" y="0"/>
              <a:chExt cx="358736" cy="351210"/>
            </a:xfrm>
          </p:grpSpPr>
          <p:sp>
            <p:nvSpPr>
              <p:cNvPr id="140" name="Freeform 140"/>
              <p:cNvSpPr/>
              <p:nvPr/>
            </p:nvSpPr>
            <p:spPr>
              <a:xfrm>
                <a:off x="0" y="0"/>
                <a:ext cx="358736" cy="351210"/>
              </a:xfrm>
              <a:custGeom>
                <a:avLst/>
                <a:gdLst/>
                <a:ahLst/>
                <a:cxnLst/>
                <a:rect l="l" t="t" r="r" b="b"/>
                <a:pathLst>
                  <a:path w="358736" h="351210">
                    <a:moveTo>
                      <a:pt x="148541" y="0"/>
                    </a:moveTo>
                    <a:lnTo>
                      <a:pt x="210195" y="0"/>
                    </a:lnTo>
                    <a:cubicBezTo>
                      <a:pt x="249590" y="0"/>
                      <a:pt x="287372" y="15650"/>
                      <a:pt x="315229" y="43507"/>
                    </a:cubicBezTo>
                    <a:cubicBezTo>
                      <a:pt x="343086" y="71363"/>
                      <a:pt x="358736" y="109145"/>
                      <a:pt x="358736" y="148541"/>
                    </a:cubicBezTo>
                    <a:lnTo>
                      <a:pt x="358736" y="202669"/>
                    </a:lnTo>
                    <a:cubicBezTo>
                      <a:pt x="358736" y="242064"/>
                      <a:pt x="343086" y="279846"/>
                      <a:pt x="315229" y="307703"/>
                    </a:cubicBezTo>
                    <a:cubicBezTo>
                      <a:pt x="287372" y="335560"/>
                      <a:pt x="249590" y="351210"/>
                      <a:pt x="210195" y="351210"/>
                    </a:cubicBezTo>
                    <a:lnTo>
                      <a:pt x="148541" y="351210"/>
                    </a:lnTo>
                    <a:cubicBezTo>
                      <a:pt x="109145" y="351210"/>
                      <a:pt x="71363" y="335560"/>
                      <a:pt x="43507" y="307703"/>
                    </a:cubicBezTo>
                    <a:cubicBezTo>
                      <a:pt x="15650" y="279846"/>
                      <a:pt x="0" y="242064"/>
                      <a:pt x="0" y="202669"/>
                    </a:cubicBezTo>
                    <a:lnTo>
                      <a:pt x="0" y="148541"/>
                    </a:lnTo>
                    <a:cubicBezTo>
                      <a:pt x="0" y="109145"/>
                      <a:pt x="15650" y="71363"/>
                      <a:pt x="43507" y="43507"/>
                    </a:cubicBezTo>
                    <a:cubicBezTo>
                      <a:pt x="71363" y="15650"/>
                      <a:pt x="109145" y="0"/>
                      <a:pt x="148541" y="0"/>
                    </a:cubicBezTo>
                    <a:close/>
                  </a:path>
                </a:pathLst>
              </a:custGeom>
              <a:solidFill>
                <a:srgbClr val="F99B47"/>
              </a:solidFill>
            </p:spPr>
          </p:sp>
          <p:sp>
            <p:nvSpPr>
              <p:cNvPr id="141" name="TextBox 141"/>
              <p:cNvSpPr txBox="1"/>
              <p:nvPr/>
            </p:nvSpPr>
            <p:spPr>
              <a:xfrm>
                <a:off x="0" y="-123825"/>
                <a:ext cx="358736" cy="475035"/>
              </a:xfrm>
              <a:prstGeom prst="rect">
                <a:avLst/>
              </a:prstGeom>
            </p:spPr>
            <p:txBody>
              <a:bodyPr lIns="38877" tIns="38877" rIns="38877" bIns="38877" rtlCol="0" anchor="ctr"/>
              <a:lstStyle/>
              <a:p>
                <a:pPr algn="ctr">
                  <a:lnSpc>
                    <a:spcPts val="4419"/>
                  </a:lnSpc>
                </a:pPr>
                <a:endParaRPr/>
              </a:p>
            </p:txBody>
          </p:sp>
        </p:grpSp>
        <p:grpSp>
          <p:nvGrpSpPr>
            <p:cNvPr id="142" name="Group 142"/>
            <p:cNvGrpSpPr/>
            <p:nvPr/>
          </p:nvGrpSpPr>
          <p:grpSpPr>
            <a:xfrm rot="-10800000">
              <a:off x="4280491" y="3567430"/>
              <a:ext cx="2479114" cy="1295618"/>
              <a:chOff x="0" y="0"/>
              <a:chExt cx="499220" cy="260899"/>
            </a:xfrm>
          </p:grpSpPr>
          <p:sp>
            <p:nvSpPr>
              <p:cNvPr id="143" name="Freeform 143"/>
              <p:cNvSpPr/>
              <p:nvPr/>
            </p:nvSpPr>
            <p:spPr>
              <a:xfrm>
                <a:off x="0" y="0"/>
                <a:ext cx="499220" cy="260899"/>
              </a:xfrm>
              <a:custGeom>
                <a:avLst/>
                <a:gdLst/>
                <a:ahLst/>
                <a:cxnLst/>
                <a:rect l="l" t="t" r="r" b="b"/>
                <a:pathLst>
                  <a:path w="499220" h="260899">
                    <a:moveTo>
                      <a:pt x="130449" y="0"/>
                    </a:moveTo>
                    <a:lnTo>
                      <a:pt x="368770" y="0"/>
                    </a:lnTo>
                    <a:cubicBezTo>
                      <a:pt x="440816" y="0"/>
                      <a:pt x="499220" y="58404"/>
                      <a:pt x="499220" y="130449"/>
                    </a:cubicBezTo>
                    <a:lnTo>
                      <a:pt x="499220" y="130449"/>
                    </a:lnTo>
                    <a:cubicBezTo>
                      <a:pt x="499220" y="165047"/>
                      <a:pt x="485476" y="198227"/>
                      <a:pt x="461012" y="222691"/>
                    </a:cubicBezTo>
                    <a:cubicBezTo>
                      <a:pt x="436548" y="247155"/>
                      <a:pt x="403368" y="260899"/>
                      <a:pt x="368770" y="260899"/>
                    </a:cubicBezTo>
                    <a:lnTo>
                      <a:pt x="130449" y="260899"/>
                    </a:lnTo>
                    <a:cubicBezTo>
                      <a:pt x="58404" y="260899"/>
                      <a:pt x="0" y="202495"/>
                      <a:pt x="0" y="130449"/>
                    </a:cubicBezTo>
                    <a:lnTo>
                      <a:pt x="0" y="130449"/>
                    </a:lnTo>
                    <a:cubicBezTo>
                      <a:pt x="0" y="58404"/>
                      <a:pt x="58404" y="0"/>
                      <a:pt x="130449" y="0"/>
                    </a:cubicBezTo>
                    <a:close/>
                  </a:path>
                </a:pathLst>
              </a:custGeom>
              <a:solidFill>
                <a:srgbClr val="F99B47"/>
              </a:solidFill>
            </p:spPr>
          </p:sp>
          <p:sp>
            <p:nvSpPr>
              <p:cNvPr id="144" name="TextBox 144"/>
              <p:cNvSpPr txBox="1"/>
              <p:nvPr/>
            </p:nvSpPr>
            <p:spPr>
              <a:xfrm>
                <a:off x="0" y="-123825"/>
                <a:ext cx="499220" cy="384724"/>
              </a:xfrm>
              <a:prstGeom prst="rect">
                <a:avLst/>
              </a:prstGeom>
            </p:spPr>
            <p:txBody>
              <a:bodyPr lIns="38877" tIns="38877" rIns="38877" bIns="38877" rtlCol="0" anchor="ctr"/>
              <a:lstStyle/>
              <a:p>
                <a:pPr algn="ctr">
                  <a:lnSpc>
                    <a:spcPts val="4419"/>
                  </a:lnSpc>
                </a:pPr>
                <a:endParaRPr/>
              </a:p>
            </p:txBody>
          </p:sp>
        </p:grpSp>
        <p:grpSp>
          <p:nvGrpSpPr>
            <p:cNvPr id="145" name="Group 145"/>
            <p:cNvGrpSpPr/>
            <p:nvPr/>
          </p:nvGrpSpPr>
          <p:grpSpPr>
            <a:xfrm rot="-10800000">
              <a:off x="5748027" y="3419182"/>
              <a:ext cx="824710" cy="99663"/>
              <a:chOff x="0" y="0"/>
              <a:chExt cx="166072" cy="20069"/>
            </a:xfrm>
          </p:grpSpPr>
          <p:sp>
            <p:nvSpPr>
              <p:cNvPr id="146" name="Freeform 146"/>
              <p:cNvSpPr/>
              <p:nvPr/>
            </p:nvSpPr>
            <p:spPr>
              <a:xfrm>
                <a:off x="0" y="0"/>
                <a:ext cx="166072" cy="20069"/>
              </a:xfrm>
              <a:custGeom>
                <a:avLst/>
                <a:gdLst/>
                <a:ahLst/>
                <a:cxnLst/>
                <a:rect l="l" t="t" r="r" b="b"/>
                <a:pathLst>
                  <a:path w="166072" h="20069">
                    <a:moveTo>
                      <a:pt x="10035" y="0"/>
                    </a:moveTo>
                    <a:lnTo>
                      <a:pt x="156038" y="0"/>
                    </a:lnTo>
                    <a:cubicBezTo>
                      <a:pt x="161579" y="0"/>
                      <a:pt x="166072" y="4493"/>
                      <a:pt x="166072" y="10035"/>
                    </a:cubicBezTo>
                    <a:lnTo>
                      <a:pt x="166072" y="10035"/>
                    </a:lnTo>
                    <a:cubicBezTo>
                      <a:pt x="166072" y="12696"/>
                      <a:pt x="165015" y="15248"/>
                      <a:pt x="163133" y="17130"/>
                    </a:cubicBezTo>
                    <a:cubicBezTo>
                      <a:pt x="161251" y="19012"/>
                      <a:pt x="158699" y="20069"/>
                      <a:pt x="156038" y="20069"/>
                    </a:cubicBezTo>
                    <a:lnTo>
                      <a:pt x="10035" y="20069"/>
                    </a:lnTo>
                    <a:cubicBezTo>
                      <a:pt x="7373" y="20069"/>
                      <a:pt x="4821" y="19012"/>
                      <a:pt x="2939" y="17130"/>
                    </a:cubicBezTo>
                    <a:cubicBezTo>
                      <a:pt x="1057" y="15248"/>
                      <a:pt x="0" y="12696"/>
                      <a:pt x="0" y="10035"/>
                    </a:cubicBezTo>
                    <a:lnTo>
                      <a:pt x="0" y="10035"/>
                    </a:lnTo>
                    <a:cubicBezTo>
                      <a:pt x="0" y="7373"/>
                      <a:pt x="1057" y="4821"/>
                      <a:pt x="2939" y="2939"/>
                    </a:cubicBezTo>
                    <a:cubicBezTo>
                      <a:pt x="4821" y="1057"/>
                      <a:pt x="7373" y="0"/>
                      <a:pt x="10035" y="0"/>
                    </a:cubicBezTo>
                    <a:close/>
                  </a:path>
                </a:pathLst>
              </a:custGeom>
              <a:solidFill>
                <a:srgbClr val="EAEA28"/>
              </a:solidFill>
            </p:spPr>
          </p:sp>
          <p:sp>
            <p:nvSpPr>
              <p:cNvPr id="147" name="TextBox 147"/>
              <p:cNvSpPr txBox="1"/>
              <p:nvPr/>
            </p:nvSpPr>
            <p:spPr>
              <a:xfrm>
                <a:off x="0" y="-123825"/>
                <a:ext cx="166072" cy="143894"/>
              </a:xfrm>
              <a:prstGeom prst="rect">
                <a:avLst/>
              </a:prstGeom>
            </p:spPr>
            <p:txBody>
              <a:bodyPr lIns="38877" tIns="38877" rIns="38877" bIns="38877" rtlCol="0" anchor="ctr"/>
              <a:lstStyle/>
              <a:p>
                <a:pPr algn="ctr">
                  <a:lnSpc>
                    <a:spcPts val="4419"/>
                  </a:lnSpc>
                </a:pPr>
                <a:endParaRPr/>
              </a:p>
            </p:txBody>
          </p:sp>
        </p:grpSp>
        <p:grpSp>
          <p:nvGrpSpPr>
            <p:cNvPr id="148" name="Group 148"/>
            <p:cNvGrpSpPr/>
            <p:nvPr/>
          </p:nvGrpSpPr>
          <p:grpSpPr>
            <a:xfrm rot="-10800000">
              <a:off x="4467359" y="3419182"/>
              <a:ext cx="824710" cy="99663"/>
              <a:chOff x="0" y="0"/>
              <a:chExt cx="166072" cy="20069"/>
            </a:xfrm>
          </p:grpSpPr>
          <p:sp>
            <p:nvSpPr>
              <p:cNvPr id="149" name="Freeform 149"/>
              <p:cNvSpPr/>
              <p:nvPr/>
            </p:nvSpPr>
            <p:spPr>
              <a:xfrm>
                <a:off x="0" y="0"/>
                <a:ext cx="166072" cy="20069"/>
              </a:xfrm>
              <a:custGeom>
                <a:avLst/>
                <a:gdLst/>
                <a:ahLst/>
                <a:cxnLst/>
                <a:rect l="l" t="t" r="r" b="b"/>
                <a:pathLst>
                  <a:path w="166072" h="20069">
                    <a:moveTo>
                      <a:pt x="10035" y="0"/>
                    </a:moveTo>
                    <a:lnTo>
                      <a:pt x="156038" y="0"/>
                    </a:lnTo>
                    <a:cubicBezTo>
                      <a:pt x="161579" y="0"/>
                      <a:pt x="166072" y="4493"/>
                      <a:pt x="166072" y="10035"/>
                    </a:cubicBezTo>
                    <a:lnTo>
                      <a:pt x="166072" y="10035"/>
                    </a:lnTo>
                    <a:cubicBezTo>
                      <a:pt x="166072" y="12696"/>
                      <a:pt x="165015" y="15248"/>
                      <a:pt x="163133" y="17130"/>
                    </a:cubicBezTo>
                    <a:cubicBezTo>
                      <a:pt x="161251" y="19012"/>
                      <a:pt x="158699" y="20069"/>
                      <a:pt x="156038" y="20069"/>
                    </a:cubicBezTo>
                    <a:lnTo>
                      <a:pt x="10035" y="20069"/>
                    </a:lnTo>
                    <a:cubicBezTo>
                      <a:pt x="7373" y="20069"/>
                      <a:pt x="4821" y="19012"/>
                      <a:pt x="2939" y="17130"/>
                    </a:cubicBezTo>
                    <a:cubicBezTo>
                      <a:pt x="1057" y="15248"/>
                      <a:pt x="0" y="12696"/>
                      <a:pt x="0" y="10035"/>
                    </a:cubicBezTo>
                    <a:lnTo>
                      <a:pt x="0" y="10035"/>
                    </a:lnTo>
                    <a:cubicBezTo>
                      <a:pt x="0" y="7373"/>
                      <a:pt x="1057" y="4821"/>
                      <a:pt x="2939" y="2939"/>
                    </a:cubicBezTo>
                    <a:cubicBezTo>
                      <a:pt x="4821" y="1057"/>
                      <a:pt x="7373" y="0"/>
                      <a:pt x="10035" y="0"/>
                    </a:cubicBezTo>
                    <a:close/>
                  </a:path>
                </a:pathLst>
              </a:custGeom>
              <a:solidFill>
                <a:srgbClr val="EAEA28"/>
              </a:solidFill>
            </p:spPr>
          </p:sp>
          <p:sp>
            <p:nvSpPr>
              <p:cNvPr id="150" name="TextBox 150"/>
              <p:cNvSpPr txBox="1"/>
              <p:nvPr/>
            </p:nvSpPr>
            <p:spPr>
              <a:xfrm>
                <a:off x="0" y="-123825"/>
                <a:ext cx="166072" cy="143894"/>
              </a:xfrm>
              <a:prstGeom prst="rect">
                <a:avLst/>
              </a:prstGeom>
            </p:spPr>
            <p:txBody>
              <a:bodyPr lIns="38877" tIns="38877" rIns="38877" bIns="38877" rtlCol="0" anchor="ctr"/>
              <a:lstStyle/>
              <a:p>
                <a:pPr algn="ctr">
                  <a:lnSpc>
                    <a:spcPts val="4419"/>
                  </a:lnSpc>
                </a:pPr>
                <a:endParaRPr/>
              </a:p>
            </p:txBody>
          </p:sp>
        </p:grpSp>
        <p:grpSp>
          <p:nvGrpSpPr>
            <p:cNvPr id="151" name="Group 151"/>
            <p:cNvGrpSpPr/>
            <p:nvPr/>
          </p:nvGrpSpPr>
          <p:grpSpPr>
            <a:xfrm rot="-9870462">
              <a:off x="6725086" y="5280259"/>
              <a:ext cx="450227" cy="166499"/>
              <a:chOff x="0" y="0"/>
              <a:chExt cx="90662" cy="33528"/>
            </a:xfrm>
          </p:grpSpPr>
          <p:sp>
            <p:nvSpPr>
              <p:cNvPr id="152" name="Freeform 152"/>
              <p:cNvSpPr/>
              <p:nvPr/>
            </p:nvSpPr>
            <p:spPr>
              <a:xfrm>
                <a:off x="0" y="0"/>
                <a:ext cx="90662" cy="33528"/>
              </a:xfrm>
              <a:custGeom>
                <a:avLst/>
                <a:gdLst/>
                <a:ahLst/>
                <a:cxnLst/>
                <a:rect l="l" t="t" r="r" b="b"/>
                <a:pathLst>
                  <a:path w="90662" h="33528">
                    <a:moveTo>
                      <a:pt x="45331" y="0"/>
                    </a:moveTo>
                    <a:cubicBezTo>
                      <a:pt x="20295" y="0"/>
                      <a:pt x="0" y="7506"/>
                      <a:pt x="0" y="16764"/>
                    </a:cubicBezTo>
                    <a:cubicBezTo>
                      <a:pt x="0" y="26023"/>
                      <a:pt x="20295" y="33528"/>
                      <a:pt x="45331" y="33528"/>
                    </a:cubicBezTo>
                    <a:cubicBezTo>
                      <a:pt x="70367" y="33528"/>
                      <a:pt x="90662" y="26023"/>
                      <a:pt x="90662" y="16764"/>
                    </a:cubicBezTo>
                    <a:cubicBezTo>
                      <a:pt x="90662" y="7506"/>
                      <a:pt x="70367" y="0"/>
                      <a:pt x="45331" y="0"/>
                    </a:cubicBezTo>
                    <a:close/>
                  </a:path>
                </a:pathLst>
              </a:custGeom>
              <a:solidFill>
                <a:srgbClr val="CC5E00"/>
              </a:solidFill>
            </p:spPr>
          </p:sp>
          <p:sp>
            <p:nvSpPr>
              <p:cNvPr id="153" name="TextBox 153"/>
              <p:cNvSpPr txBox="1"/>
              <p:nvPr/>
            </p:nvSpPr>
            <p:spPr>
              <a:xfrm>
                <a:off x="8500" y="-120682"/>
                <a:ext cx="73663" cy="151067"/>
              </a:xfrm>
              <a:prstGeom prst="rect">
                <a:avLst/>
              </a:prstGeom>
            </p:spPr>
            <p:txBody>
              <a:bodyPr lIns="38877" tIns="38877" rIns="38877" bIns="38877" rtlCol="0" anchor="ctr"/>
              <a:lstStyle/>
              <a:p>
                <a:pPr algn="ctr">
                  <a:lnSpc>
                    <a:spcPts val="4419"/>
                  </a:lnSpc>
                </a:pPr>
                <a:endParaRPr/>
              </a:p>
            </p:txBody>
          </p:sp>
        </p:grpSp>
        <p:grpSp>
          <p:nvGrpSpPr>
            <p:cNvPr id="154" name="Group 154"/>
            <p:cNvGrpSpPr/>
            <p:nvPr/>
          </p:nvGrpSpPr>
          <p:grpSpPr>
            <a:xfrm rot="9883450">
              <a:off x="3816284" y="5279523"/>
              <a:ext cx="450227" cy="166499"/>
              <a:chOff x="0" y="0"/>
              <a:chExt cx="90662" cy="33528"/>
            </a:xfrm>
          </p:grpSpPr>
          <p:sp>
            <p:nvSpPr>
              <p:cNvPr id="155" name="Freeform 155"/>
              <p:cNvSpPr/>
              <p:nvPr/>
            </p:nvSpPr>
            <p:spPr>
              <a:xfrm>
                <a:off x="0" y="0"/>
                <a:ext cx="90662" cy="33528"/>
              </a:xfrm>
              <a:custGeom>
                <a:avLst/>
                <a:gdLst/>
                <a:ahLst/>
                <a:cxnLst/>
                <a:rect l="l" t="t" r="r" b="b"/>
                <a:pathLst>
                  <a:path w="90662" h="33528">
                    <a:moveTo>
                      <a:pt x="45331" y="0"/>
                    </a:moveTo>
                    <a:cubicBezTo>
                      <a:pt x="20295" y="0"/>
                      <a:pt x="0" y="7506"/>
                      <a:pt x="0" y="16764"/>
                    </a:cubicBezTo>
                    <a:cubicBezTo>
                      <a:pt x="0" y="26023"/>
                      <a:pt x="20295" y="33528"/>
                      <a:pt x="45331" y="33528"/>
                    </a:cubicBezTo>
                    <a:cubicBezTo>
                      <a:pt x="70367" y="33528"/>
                      <a:pt x="90662" y="26023"/>
                      <a:pt x="90662" y="16764"/>
                    </a:cubicBezTo>
                    <a:cubicBezTo>
                      <a:pt x="90662" y="7506"/>
                      <a:pt x="70367" y="0"/>
                      <a:pt x="45331" y="0"/>
                    </a:cubicBezTo>
                    <a:close/>
                  </a:path>
                </a:pathLst>
              </a:custGeom>
              <a:solidFill>
                <a:srgbClr val="CC5E00"/>
              </a:solidFill>
            </p:spPr>
          </p:sp>
          <p:sp>
            <p:nvSpPr>
              <p:cNvPr id="156" name="TextBox 156"/>
              <p:cNvSpPr txBox="1"/>
              <p:nvPr/>
            </p:nvSpPr>
            <p:spPr>
              <a:xfrm>
                <a:off x="8500" y="-120682"/>
                <a:ext cx="73663" cy="151067"/>
              </a:xfrm>
              <a:prstGeom prst="rect">
                <a:avLst/>
              </a:prstGeom>
            </p:spPr>
            <p:txBody>
              <a:bodyPr lIns="38877" tIns="38877" rIns="38877" bIns="38877" rtlCol="0" anchor="ctr"/>
              <a:lstStyle/>
              <a:p>
                <a:pPr algn="ctr">
                  <a:lnSpc>
                    <a:spcPts val="4419"/>
                  </a:lnSpc>
                </a:pPr>
                <a:endParaRPr/>
              </a:p>
            </p:txBody>
          </p:sp>
        </p:grpSp>
        <p:grpSp>
          <p:nvGrpSpPr>
            <p:cNvPr id="157" name="Group 157"/>
            <p:cNvGrpSpPr/>
            <p:nvPr/>
          </p:nvGrpSpPr>
          <p:grpSpPr>
            <a:xfrm>
              <a:off x="4344825" y="5019733"/>
              <a:ext cx="2365175" cy="725067"/>
              <a:chOff x="0" y="0"/>
              <a:chExt cx="597833" cy="183271"/>
            </a:xfrm>
          </p:grpSpPr>
          <p:sp>
            <p:nvSpPr>
              <p:cNvPr id="158" name="Freeform 158"/>
              <p:cNvSpPr/>
              <p:nvPr/>
            </p:nvSpPr>
            <p:spPr>
              <a:xfrm>
                <a:off x="0" y="0"/>
                <a:ext cx="597833" cy="183271"/>
              </a:xfrm>
              <a:custGeom>
                <a:avLst/>
                <a:gdLst/>
                <a:ahLst/>
                <a:cxnLst/>
                <a:rect l="l" t="t" r="r" b="b"/>
                <a:pathLst>
                  <a:path w="597833" h="183271">
                    <a:moveTo>
                      <a:pt x="203200" y="183271"/>
                    </a:moveTo>
                    <a:lnTo>
                      <a:pt x="394633" y="183271"/>
                    </a:lnTo>
                    <a:lnTo>
                      <a:pt x="597833" y="0"/>
                    </a:lnTo>
                    <a:lnTo>
                      <a:pt x="0" y="0"/>
                    </a:lnTo>
                    <a:lnTo>
                      <a:pt x="203200" y="183271"/>
                    </a:lnTo>
                    <a:close/>
                  </a:path>
                </a:pathLst>
              </a:custGeom>
              <a:solidFill>
                <a:srgbClr val="893F00"/>
              </a:solidFill>
            </p:spPr>
          </p:sp>
          <p:sp>
            <p:nvSpPr>
              <p:cNvPr id="159" name="TextBox 159"/>
              <p:cNvSpPr txBox="1"/>
              <p:nvPr/>
            </p:nvSpPr>
            <p:spPr>
              <a:xfrm>
                <a:off x="127000" y="-123825"/>
                <a:ext cx="343833" cy="307096"/>
              </a:xfrm>
              <a:prstGeom prst="rect">
                <a:avLst/>
              </a:prstGeom>
            </p:spPr>
            <p:txBody>
              <a:bodyPr lIns="52217" tIns="52217" rIns="52217" bIns="52217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160" name="Group 160"/>
            <p:cNvGrpSpPr/>
            <p:nvPr/>
          </p:nvGrpSpPr>
          <p:grpSpPr>
            <a:xfrm>
              <a:off x="4309639" y="5573155"/>
              <a:ext cx="266384" cy="2452549"/>
              <a:chOff x="0" y="0"/>
              <a:chExt cx="39938" cy="367705"/>
            </a:xfrm>
          </p:grpSpPr>
          <p:sp>
            <p:nvSpPr>
              <p:cNvPr id="161" name="Freeform 161"/>
              <p:cNvSpPr/>
              <p:nvPr/>
            </p:nvSpPr>
            <p:spPr>
              <a:xfrm>
                <a:off x="0" y="0"/>
                <a:ext cx="39938" cy="367705"/>
              </a:xfrm>
              <a:custGeom>
                <a:avLst/>
                <a:gdLst/>
                <a:ahLst/>
                <a:cxnLst/>
                <a:rect l="l" t="t" r="r" b="b"/>
                <a:pathLst>
                  <a:path w="39938" h="367705">
                    <a:moveTo>
                      <a:pt x="0" y="0"/>
                    </a:moveTo>
                    <a:lnTo>
                      <a:pt x="39938" y="0"/>
                    </a:lnTo>
                    <a:lnTo>
                      <a:pt x="39938" y="367705"/>
                    </a:lnTo>
                    <a:lnTo>
                      <a:pt x="0" y="367705"/>
                    </a:lnTo>
                    <a:close/>
                  </a:path>
                </a:pathLst>
              </a:custGeom>
              <a:solidFill>
                <a:srgbClr val="893F00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162" name="TextBox 162"/>
              <p:cNvSpPr txBox="1"/>
              <p:nvPr/>
            </p:nvSpPr>
            <p:spPr>
              <a:xfrm>
                <a:off x="0" y="-123825"/>
                <a:ext cx="39938" cy="491530"/>
              </a:xfrm>
              <a:prstGeom prst="rect">
                <a:avLst/>
              </a:prstGeom>
            </p:spPr>
            <p:txBody>
              <a:bodyPr lIns="52217" tIns="52217" rIns="52217" bIns="52217" rtlCol="0" anchor="ctr"/>
              <a:lstStyle/>
              <a:p>
                <a:pPr marL="0" lvl="0" indent="0" algn="ctr">
                  <a:lnSpc>
                    <a:spcPts val="442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63" name="Group 163"/>
            <p:cNvGrpSpPr/>
            <p:nvPr/>
          </p:nvGrpSpPr>
          <p:grpSpPr>
            <a:xfrm>
              <a:off x="6491852" y="5573155"/>
              <a:ext cx="266384" cy="2452549"/>
              <a:chOff x="0" y="0"/>
              <a:chExt cx="39938" cy="367705"/>
            </a:xfrm>
          </p:grpSpPr>
          <p:sp>
            <p:nvSpPr>
              <p:cNvPr id="164" name="Freeform 164"/>
              <p:cNvSpPr/>
              <p:nvPr/>
            </p:nvSpPr>
            <p:spPr>
              <a:xfrm>
                <a:off x="0" y="0"/>
                <a:ext cx="39938" cy="367705"/>
              </a:xfrm>
              <a:custGeom>
                <a:avLst/>
                <a:gdLst/>
                <a:ahLst/>
                <a:cxnLst/>
                <a:rect l="l" t="t" r="r" b="b"/>
                <a:pathLst>
                  <a:path w="39938" h="367705">
                    <a:moveTo>
                      <a:pt x="0" y="0"/>
                    </a:moveTo>
                    <a:lnTo>
                      <a:pt x="39938" y="0"/>
                    </a:lnTo>
                    <a:lnTo>
                      <a:pt x="39938" y="367705"/>
                    </a:lnTo>
                    <a:lnTo>
                      <a:pt x="0" y="367705"/>
                    </a:lnTo>
                    <a:close/>
                  </a:path>
                </a:pathLst>
              </a:custGeom>
              <a:solidFill>
                <a:srgbClr val="893F00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165" name="TextBox 165"/>
              <p:cNvSpPr txBox="1"/>
              <p:nvPr/>
            </p:nvSpPr>
            <p:spPr>
              <a:xfrm>
                <a:off x="0" y="-123825"/>
                <a:ext cx="39938" cy="491530"/>
              </a:xfrm>
              <a:prstGeom prst="rect">
                <a:avLst/>
              </a:prstGeom>
            </p:spPr>
            <p:txBody>
              <a:bodyPr lIns="52217" tIns="52217" rIns="52217" bIns="52217" rtlCol="0" anchor="ctr"/>
              <a:lstStyle/>
              <a:p>
                <a:pPr marL="0" lvl="0" indent="0" algn="ctr">
                  <a:lnSpc>
                    <a:spcPts val="442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66" name="Group 166"/>
            <p:cNvGrpSpPr/>
            <p:nvPr/>
          </p:nvGrpSpPr>
          <p:grpSpPr>
            <a:xfrm rot="-10800000">
              <a:off x="4344825" y="7761376"/>
              <a:ext cx="2365175" cy="725067"/>
              <a:chOff x="0" y="0"/>
              <a:chExt cx="597833" cy="183271"/>
            </a:xfrm>
          </p:grpSpPr>
          <p:sp>
            <p:nvSpPr>
              <p:cNvPr id="167" name="Freeform 167"/>
              <p:cNvSpPr/>
              <p:nvPr/>
            </p:nvSpPr>
            <p:spPr>
              <a:xfrm>
                <a:off x="0" y="0"/>
                <a:ext cx="597833" cy="183271"/>
              </a:xfrm>
              <a:custGeom>
                <a:avLst/>
                <a:gdLst/>
                <a:ahLst/>
                <a:cxnLst/>
                <a:rect l="l" t="t" r="r" b="b"/>
                <a:pathLst>
                  <a:path w="597833" h="183271">
                    <a:moveTo>
                      <a:pt x="203200" y="183271"/>
                    </a:moveTo>
                    <a:lnTo>
                      <a:pt x="394633" y="183271"/>
                    </a:lnTo>
                    <a:lnTo>
                      <a:pt x="597833" y="0"/>
                    </a:lnTo>
                    <a:lnTo>
                      <a:pt x="0" y="0"/>
                    </a:lnTo>
                    <a:lnTo>
                      <a:pt x="203200" y="183271"/>
                    </a:lnTo>
                    <a:close/>
                  </a:path>
                </a:pathLst>
              </a:custGeom>
              <a:solidFill>
                <a:srgbClr val="893F00"/>
              </a:solidFill>
            </p:spPr>
          </p:sp>
          <p:sp>
            <p:nvSpPr>
              <p:cNvPr id="168" name="TextBox 168"/>
              <p:cNvSpPr txBox="1"/>
              <p:nvPr/>
            </p:nvSpPr>
            <p:spPr>
              <a:xfrm>
                <a:off x="127000" y="-123825"/>
                <a:ext cx="343833" cy="307096"/>
              </a:xfrm>
              <a:prstGeom prst="rect">
                <a:avLst/>
              </a:prstGeom>
            </p:spPr>
            <p:txBody>
              <a:bodyPr lIns="52217" tIns="52217" rIns="52217" bIns="52217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</p:grpSp>
      <p:grpSp>
        <p:nvGrpSpPr>
          <p:cNvPr id="169" name="Group 19"/>
          <p:cNvGrpSpPr/>
          <p:nvPr/>
        </p:nvGrpSpPr>
        <p:grpSpPr>
          <a:xfrm>
            <a:off x="275881" y="297751"/>
            <a:ext cx="1878569" cy="1818298"/>
            <a:chOff x="-6762" y="-76200"/>
            <a:chExt cx="812800" cy="812800"/>
          </a:xfrm>
        </p:grpSpPr>
        <p:sp>
          <p:nvSpPr>
            <p:cNvPr id="170" name="Freeform 20"/>
            <p:cNvSpPr/>
            <p:nvPr/>
          </p:nvSpPr>
          <p:spPr>
            <a:xfrm>
              <a:off x="-6762" y="-7620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</p:spPr>
        </p:sp>
        <p:sp>
          <p:nvSpPr>
            <p:cNvPr id="171" name="TextBox 21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99"/>
                </a:lnSpc>
              </a:pPr>
              <a:r>
                <a:rPr lang="en-US" sz="4800" dirty="0" smtClean="0">
                  <a:solidFill>
                    <a:srgbClr val="FFFFFF"/>
                  </a:solidFill>
                  <a:latin typeface="Montserrat Semi-Bold"/>
                </a:rPr>
                <a:t>3</a:t>
              </a:r>
              <a:endParaRPr lang="en-US" sz="1499" dirty="0">
                <a:solidFill>
                  <a:srgbClr val="FFFFFF"/>
                </a:solidFill>
                <a:latin typeface="Montserrat Semi-Bold"/>
              </a:endParaRPr>
            </a:p>
          </p:txBody>
        </p:sp>
      </p:grpSp>
      <p:sp>
        <p:nvSpPr>
          <p:cNvPr id="173" name="TextBox 172"/>
          <p:cNvSpPr txBox="1"/>
          <p:nvPr/>
        </p:nvSpPr>
        <p:spPr>
          <a:xfrm>
            <a:off x="2354339" y="606735"/>
            <a:ext cx="50105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.VnVogue" panose="020B7200000000000000" pitchFamily="34" charset="0"/>
              </a:rPr>
              <a:t>INSURANCE CLIENT INFORMATION</a:t>
            </a:r>
          </a:p>
        </p:txBody>
      </p:sp>
      <p:sp>
        <p:nvSpPr>
          <p:cNvPr id="172" name="TextBox 171"/>
          <p:cNvSpPr txBox="1"/>
          <p:nvPr/>
        </p:nvSpPr>
        <p:spPr>
          <a:xfrm>
            <a:off x="3213391" y="3334433"/>
            <a:ext cx="4852963" cy="1354217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 smtClean="0">
                <a:solidFill>
                  <a:schemeClr val="bg1"/>
                </a:solidFill>
                <a:latin typeface=".VnVogue" panose="020B7200000000000000" pitchFamily="34" charset="0"/>
              </a:rPr>
              <a:t>4000</a:t>
            </a:r>
          </a:p>
          <a:p>
            <a:pPr algn="ctr"/>
            <a:r>
              <a:rPr lang="en-US" sz="2800" b="1" dirty="0" smtClean="0">
                <a:solidFill>
                  <a:schemeClr val="bg1"/>
                </a:solidFill>
                <a:latin typeface=".VnVogue" panose="020B7200000000000000" pitchFamily="34" charset="0"/>
              </a:rPr>
              <a:t>Clients</a:t>
            </a:r>
            <a:endParaRPr lang="en-US" sz="2800" b="1" dirty="0">
              <a:solidFill>
                <a:schemeClr val="bg1"/>
              </a:solidFill>
              <a:latin typeface=".VnVogue" panose="020B7200000000000000" pitchFamily="34" charset="0"/>
            </a:endParaRPr>
          </a:p>
        </p:txBody>
      </p:sp>
      <p:sp>
        <p:nvSpPr>
          <p:cNvPr id="174" name="TextBox 173"/>
          <p:cNvSpPr txBox="1"/>
          <p:nvPr/>
        </p:nvSpPr>
        <p:spPr>
          <a:xfrm>
            <a:off x="9892500" y="3361855"/>
            <a:ext cx="4852963" cy="1354217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 smtClean="0">
                <a:solidFill>
                  <a:schemeClr val="bg1"/>
                </a:solidFill>
                <a:latin typeface=".VnVogue" panose="020B7200000000000000" pitchFamily="34" charset="0"/>
              </a:rPr>
              <a:t>41,21</a:t>
            </a:r>
          </a:p>
          <a:p>
            <a:pPr algn="ctr"/>
            <a:r>
              <a:rPr lang="en-US" sz="2800" b="1" dirty="0">
                <a:solidFill>
                  <a:schemeClr val="bg1"/>
                </a:solidFill>
                <a:latin typeface=".VnVogue" panose="020B7200000000000000" pitchFamily="34" charset="0"/>
              </a:rPr>
              <a:t>Average of Age</a:t>
            </a:r>
          </a:p>
        </p:txBody>
      </p:sp>
      <p:sp>
        <p:nvSpPr>
          <p:cNvPr id="175" name="TextBox 174"/>
          <p:cNvSpPr txBox="1"/>
          <p:nvPr/>
        </p:nvSpPr>
        <p:spPr>
          <a:xfrm>
            <a:off x="6580545" y="5950531"/>
            <a:ext cx="4852963" cy="1354217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 smtClean="0">
                <a:solidFill>
                  <a:schemeClr val="bg1"/>
                </a:solidFill>
                <a:latin typeface=".VnVogue" panose="020B7200000000000000" pitchFamily="34" charset="0"/>
              </a:rPr>
              <a:t>1,53K</a:t>
            </a:r>
          </a:p>
          <a:p>
            <a:pPr algn="ctr"/>
            <a:r>
              <a:rPr lang="en-US" sz="2800" b="1" dirty="0">
                <a:solidFill>
                  <a:schemeClr val="bg1"/>
                </a:solidFill>
                <a:latin typeface=".VnVogue" panose="020B7200000000000000" pitchFamily="34" charset="0"/>
              </a:rPr>
              <a:t>Average of Balance</a:t>
            </a:r>
          </a:p>
        </p:txBody>
      </p:sp>
    </p:spTree>
    <p:extLst>
      <p:ext uri="{BB962C8B-B14F-4D97-AF65-F5344CB8AC3E}">
        <p14:creationId xmlns:p14="http://schemas.microsoft.com/office/powerpoint/2010/main" val="39098392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2" grpId="0" animBg="1"/>
      <p:bldP spid="174" grpId="0" animBg="1"/>
      <p:bldP spid="17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-1467396" y="1467395"/>
            <a:ext cx="11075660" cy="8140867"/>
            <a:chOff x="0" y="0"/>
            <a:chExt cx="2953956" cy="227115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953956" cy="2271157"/>
            </a:xfrm>
            <a:custGeom>
              <a:avLst/>
              <a:gdLst/>
              <a:ahLst/>
              <a:cxnLst/>
              <a:rect l="l" t="t" r="r" b="b"/>
              <a:pathLst>
                <a:path w="2953956" h="2271157">
                  <a:moveTo>
                    <a:pt x="0" y="0"/>
                  </a:moveTo>
                  <a:lnTo>
                    <a:pt x="2953956" y="0"/>
                  </a:lnTo>
                  <a:lnTo>
                    <a:pt x="2953956" y="2271157"/>
                  </a:lnTo>
                  <a:lnTo>
                    <a:pt x="0" y="2271157"/>
                  </a:lnTo>
                  <a:close/>
                </a:path>
              </a:pathLst>
            </a:custGeom>
            <a:solidFill>
              <a:srgbClr val="0B1541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23825"/>
              <a:ext cx="2953956" cy="23949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2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 rot="-5400000">
            <a:off x="10950260" y="5061438"/>
            <a:ext cx="12020550" cy="164123"/>
            <a:chOff x="0" y="0"/>
            <a:chExt cx="3165906" cy="4322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165906" cy="43226"/>
            </a:xfrm>
            <a:custGeom>
              <a:avLst/>
              <a:gdLst/>
              <a:ahLst/>
              <a:cxnLst/>
              <a:rect l="l" t="t" r="r" b="b"/>
              <a:pathLst>
                <a:path w="3165906" h="43226">
                  <a:moveTo>
                    <a:pt x="0" y="0"/>
                  </a:moveTo>
                  <a:lnTo>
                    <a:pt x="3165906" y="0"/>
                  </a:lnTo>
                  <a:lnTo>
                    <a:pt x="3165906" y="43226"/>
                  </a:lnTo>
                  <a:lnTo>
                    <a:pt x="0" y="43226"/>
                  </a:lnTo>
                  <a:close/>
                </a:path>
              </a:pathLst>
            </a:custGeom>
            <a:solidFill>
              <a:srgbClr val="FFDD8C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123825"/>
              <a:ext cx="3165906" cy="1670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2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 rot="-5400000">
            <a:off x="12198101" y="4214632"/>
            <a:ext cx="11215802" cy="1690933"/>
            <a:chOff x="0" y="0"/>
            <a:chExt cx="2953956" cy="445349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953956" cy="445349"/>
            </a:xfrm>
            <a:custGeom>
              <a:avLst/>
              <a:gdLst/>
              <a:ahLst/>
              <a:cxnLst/>
              <a:rect l="l" t="t" r="r" b="b"/>
              <a:pathLst>
                <a:path w="2953956" h="445349">
                  <a:moveTo>
                    <a:pt x="0" y="0"/>
                  </a:moveTo>
                  <a:lnTo>
                    <a:pt x="2953956" y="0"/>
                  </a:lnTo>
                  <a:lnTo>
                    <a:pt x="2953956" y="445349"/>
                  </a:lnTo>
                  <a:lnTo>
                    <a:pt x="0" y="445349"/>
                  </a:lnTo>
                  <a:close/>
                </a:path>
              </a:pathLst>
            </a:custGeom>
            <a:solidFill>
              <a:srgbClr val="F5F1DC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123825"/>
              <a:ext cx="2953956" cy="5691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20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 rot="-5400000">
            <a:off x="6768605" y="596230"/>
            <a:ext cx="13664400" cy="9094540"/>
            <a:chOff x="0" y="0"/>
            <a:chExt cx="18219200" cy="12126053"/>
          </a:xfrm>
        </p:grpSpPr>
        <p:grpSp>
          <p:nvGrpSpPr>
            <p:cNvPr id="13" name="Group 13"/>
            <p:cNvGrpSpPr/>
            <p:nvPr/>
          </p:nvGrpSpPr>
          <p:grpSpPr>
            <a:xfrm>
              <a:off x="1095900" y="855961"/>
              <a:ext cx="16027400" cy="218831"/>
              <a:chOff x="0" y="0"/>
              <a:chExt cx="3165906" cy="43226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3165906" cy="43226"/>
              </a:xfrm>
              <a:custGeom>
                <a:avLst/>
                <a:gdLst/>
                <a:ahLst/>
                <a:cxnLst/>
                <a:rect l="l" t="t" r="r" b="b"/>
                <a:pathLst>
                  <a:path w="3165906" h="43226">
                    <a:moveTo>
                      <a:pt x="0" y="0"/>
                    </a:moveTo>
                    <a:lnTo>
                      <a:pt x="3165906" y="0"/>
                    </a:lnTo>
                    <a:lnTo>
                      <a:pt x="3165906" y="43226"/>
                    </a:lnTo>
                    <a:lnTo>
                      <a:pt x="0" y="43226"/>
                    </a:lnTo>
                    <a:close/>
                  </a:path>
                </a:pathLst>
              </a:custGeom>
              <a:solidFill>
                <a:srgbClr val="FFDD8C"/>
              </a:solidFill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0" y="-123825"/>
                <a:ext cx="3165906" cy="16705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16" name="Group 16"/>
            <p:cNvGrpSpPr/>
            <p:nvPr/>
          </p:nvGrpSpPr>
          <p:grpSpPr>
            <a:xfrm>
              <a:off x="0" y="3285507"/>
              <a:ext cx="2788000" cy="93675"/>
              <a:chOff x="0" y="0"/>
              <a:chExt cx="547795" cy="18406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8" name="TextBox 18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19" name="Group 19"/>
            <p:cNvGrpSpPr/>
            <p:nvPr/>
          </p:nvGrpSpPr>
          <p:grpSpPr>
            <a:xfrm>
              <a:off x="11570400" y="3285507"/>
              <a:ext cx="2788000" cy="93675"/>
              <a:chOff x="0" y="0"/>
              <a:chExt cx="547795" cy="18406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21" name="TextBox 21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22" name="Group 22"/>
            <p:cNvGrpSpPr/>
            <p:nvPr/>
          </p:nvGrpSpPr>
          <p:grpSpPr>
            <a:xfrm>
              <a:off x="3860800" y="3285507"/>
              <a:ext cx="2788000" cy="93675"/>
              <a:chOff x="0" y="0"/>
              <a:chExt cx="547795" cy="18406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24" name="TextBox 24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25" name="Group 25"/>
            <p:cNvGrpSpPr/>
            <p:nvPr/>
          </p:nvGrpSpPr>
          <p:grpSpPr>
            <a:xfrm>
              <a:off x="15431200" y="3285507"/>
              <a:ext cx="2788000" cy="93675"/>
              <a:chOff x="0" y="0"/>
              <a:chExt cx="547795" cy="18406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27" name="TextBox 27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28" name="Group 28"/>
            <p:cNvGrpSpPr/>
            <p:nvPr/>
          </p:nvGrpSpPr>
          <p:grpSpPr>
            <a:xfrm>
              <a:off x="7715600" y="3285507"/>
              <a:ext cx="2788000" cy="93675"/>
              <a:chOff x="0" y="0"/>
              <a:chExt cx="547795" cy="18406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30" name="TextBox 30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31" name="Group 31"/>
            <p:cNvGrpSpPr/>
            <p:nvPr/>
          </p:nvGrpSpPr>
          <p:grpSpPr>
            <a:xfrm>
              <a:off x="0" y="8069329"/>
              <a:ext cx="2788000" cy="93675"/>
              <a:chOff x="0" y="0"/>
              <a:chExt cx="547795" cy="18406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33" name="TextBox 33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34" name="Group 34"/>
            <p:cNvGrpSpPr/>
            <p:nvPr/>
          </p:nvGrpSpPr>
          <p:grpSpPr>
            <a:xfrm>
              <a:off x="11570400" y="8069329"/>
              <a:ext cx="2788000" cy="93675"/>
              <a:chOff x="0" y="0"/>
              <a:chExt cx="547795" cy="18406"/>
            </a:xfrm>
          </p:grpSpPr>
          <p:sp>
            <p:nvSpPr>
              <p:cNvPr id="35" name="Freeform 35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36" name="TextBox 36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37" name="Group 37"/>
            <p:cNvGrpSpPr/>
            <p:nvPr/>
          </p:nvGrpSpPr>
          <p:grpSpPr>
            <a:xfrm>
              <a:off x="3860800" y="8069329"/>
              <a:ext cx="2788000" cy="93675"/>
              <a:chOff x="0" y="0"/>
              <a:chExt cx="547795" cy="18406"/>
            </a:xfrm>
          </p:grpSpPr>
          <p:sp>
            <p:nvSpPr>
              <p:cNvPr id="38" name="Freeform 38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39" name="TextBox 39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40" name="Group 40"/>
            <p:cNvGrpSpPr/>
            <p:nvPr/>
          </p:nvGrpSpPr>
          <p:grpSpPr>
            <a:xfrm>
              <a:off x="15431200" y="8069329"/>
              <a:ext cx="2788000" cy="93675"/>
              <a:chOff x="0" y="0"/>
              <a:chExt cx="547795" cy="18406"/>
            </a:xfrm>
          </p:grpSpPr>
          <p:sp>
            <p:nvSpPr>
              <p:cNvPr id="41" name="Freeform 41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42" name="TextBox 42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43" name="Group 43"/>
            <p:cNvGrpSpPr/>
            <p:nvPr/>
          </p:nvGrpSpPr>
          <p:grpSpPr>
            <a:xfrm>
              <a:off x="7715600" y="8069329"/>
              <a:ext cx="2788000" cy="93675"/>
              <a:chOff x="0" y="0"/>
              <a:chExt cx="547795" cy="18406"/>
            </a:xfrm>
          </p:grpSpPr>
          <p:sp>
            <p:nvSpPr>
              <p:cNvPr id="44" name="Freeform 44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45" name="TextBox 45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46" name="Group 46"/>
            <p:cNvGrpSpPr/>
            <p:nvPr/>
          </p:nvGrpSpPr>
          <p:grpSpPr>
            <a:xfrm>
              <a:off x="1095900" y="5589898"/>
              <a:ext cx="16027400" cy="218831"/>
              <a:chOff x="0" y="0"/>
              <a:chExt cx="3165906" cy="43226"/>
            </a:xfrm>
          </p:grpSpPr>
          <p:sp>
            <p:nvSpPr>
              <p:cNvPr id="47" name="Freeform 47"/>
              <p:cNvSpPr/>
              <p:nvPr/>
            </p:nvSpPr>
            <p:spPr>
              <a:xfrm>
                <a:off x="0" y="0"/>
                <a:ext cx="3165906" cy="43226"/>
              </a:xfrm>
              <a:custGeom>
                <a:avLst/>
                <a:gdLst/>
                <a:ahLst/>
                <a:cxnLst/>
                <a:rect l="l" t="t" r="r" b="b"/>
                <a:pathLst>
                  <a:path w="3165906" h="43226">
                    <a:moveTo>
                      <a:pt x="0" y="0"/>
                    </a:moveTo>
                    <a:lnTo>
                      <a:pt x="3165906" y="0"/>
                    </a:lnTo>
                    <a:lnTo>
                      <a:pt x="3165906" y="43226"/>
                    </a:lnTo>
                    <a:lnTo>
                      <a:pt x="0" y="43226"/>
                    </a:lnTo>
                    <a:close/>
                  </a:path>
                </a:pathLst>
              </a:custGeom>
              <a:solidFill>
                <a:srgbClr val="FFDD8C"/>
              </a:solidFill>
            </p:spPr>
          </p:sp>
          <p:sp>
            <p:nvSpPr>
              <p:cNvPr id="48" name="TextBox 48"/>
              <p:cNvSpPr txBox="1"/>
              <p:nvPr/>
            </p:nvSpPr>
            <p:spPr>
              <a:xfrm>
                <a:off x="0" y="-123825"/>
                <a:ext cx="3165906" cy="16705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49" name="Group 49"/>
            <p:cNvGrpSpPr/>
            <p:nvPr/>
          </p:nvGrpSpPr>
          <p:grpSpPr>
            <a:xfrm rot="5400000">
              <a:off x="3517479" y="593662"/>
              <a:ext cx="1930752" cy="743429"/>
              <a:chOff x="0" y="0"/>
              <a:chExt cx="812800" cy="312966"/>
            </a:xfrm>
          </p:grpSpPr>
          <p:sp>
            <p:nvSpPr>
              <p:cNvPr id="50" name="Freeform 50"/>
              <p:cNvSpPr/>
              <p:nvPr/>
            </p:nvSpPr>
            <p:spPr>
              <a:xfrm>
                <a:off x="0" y="0"/>
                <a:ext cx="812800" cy="312966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312966">
                    <a:moveTo>
                      <a:pt x="406400" y="0"/>
                    </a:moveTo>
                    <a:cubicBezTo>
                      <a:pt x="181951" y="0"/>
                      <a:pt x="0" y="70060"/>
                      <a:pt x="0" y="156483"/>
                    </a:cubicBezTo>
                    <a:cubicBezTo>
                      <a:pt x="0" y="242906"/>
                      <a:pt x="181951" y="312966"/>
                      <a:pt x="406400" y="312966"/>
                    </a:cubicBezTo>
                    <a:cubicBezTo>
                      <a:pt x="630849" y="312966"/>
                      <a:pt x="812800" y="242906"/>
                      <a:pt x="812800" y="156483"/>
                    </a:cubicBezTo>
                    <a:cubicBezTo>
                      <a:pt x="812800" y="70060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F3B9B"/>
              </a:solidFill>
            </p:spPr>
          </p:sp>
          <p:sp>
            <p:nvSpPr>
              <p:cNvPr id="51" name="TextBox 51"/>
              <p:cNvSpPr txBox="1"/>
              <p:nvPr/>
            </p:nvSpPr>
            <p:spPr>
              <a:xfrm>
                <a:off x="76200" y="-94484"/>
                <a:ext cx="660400" cy="37811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52" name="Group 52"/>
            <p:cNvGrpSpPr/>
            <p:nvPr/>
          </p:nvGrpSpPr>
          <p:grpSpPr>
            <a:xfrm rot="5400000">
              <a:off x="4153285" y="635806"/>
              <a:ext cx="659140" cy="659140"/>
              <a:chOff x="0" y="0"/>
              <a:chExt cx="812800" cy="812800"/>
            </a:xfrm>
          </p:grpSpPr>
          <p:sp>
            <p:nvSpPr>
              <p:cNvPr id="53" name="Freeform 5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54" name="TextBox 54"/>
              <p:cNvSpPr txBox="1"/>
              <p:nvPr/>
            </p:nvSpPr>
            <p:spPr>
              <a:xfrm>
                <a:off x="76200" y="-47625"/>
                <a:ext cx="660400" cy="7842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55" name="Group 55"/>
            <p:cNvGrpSpPr/>
            <p:nvPr/>
          </p:nvGrpSpPr>
          <p:grpSpPr>
            <a:xfrm rot="7531530">
              <a:off x="8627140" y="1449622"/>
              <a:ext cx="1930752" cy="743429"/>
              <a:chOff x="0" y="0"/>
              <a:chExt cx="812800" cy="312966"/>
            </a:xfrm>
          </p:grpSpPr>
          <p:sp>
            <p:nvSpPr>
              <p:cNvPr id="56" name="Freeform 56"/>
              <p:cNvSpPr/>
              <p:nvPr/>
            </p:nvSpPr>
            <p:spPr>
              <a:xfrm>
                <a:off x="0" y="0"/>
                <a:ext cx="812800" cy="312966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312966">
                    <a:moveTo>
                      <a:pt x="406400" y="0"/>
                    </a:moveTo>
                    <a:cubicBezTo>
                      <a:pt x="181951" y="0"/>
                      <a:pt x="0" y="70060"/>
                      <a:pt x="0" y="156483"/>
                    </a:cubicBezTo>
                    <a:cubicBezTo>
                      <a:pt x="0" y="242906"/>
                      <a:pt x="181951" y="312966"/>
                      <a:pt x="406400" y="312966"/>
                    </a:cubicBezTo>
                    <a:cubicBezTo>
                      <a:pt x="630849" y="312966"/>
                      <a:pt x="812800" y="242906"/>
                      <a:pt x="812800" y="156483"/>
                    </a:cubicBezTo>
                    <a:cubicBezTo>
                      <a:pt x="812800" y="70060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22BF7E"/>
              </a:solidFill>
            </p:spPr>
          </p:sp>
          <p:sp>
            <p:nvSpPr>
              <p:cNvPr id="57" name="TextBox 57"/>
              <p:cNvSpPr txBox="1"/>
              <p:nvPr/>
            </p:nvSpPr>
            <p:spPr>
              <a:xfrm>
                <a:off x="76200" y="-94484"/>
                <a:ext cx="660400" cy="37811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58" name="Group 58"/>
            <p:cNvGrpSpPr/>
            <p:nvPr/>
          </p:nvGrpSpPr>
          <p:grpSpPr>
            <a:xfrm rot="7531530">
              <a:off x="9262946" y="1491767"/>
              <a:ext cx="659140" cy="659140"/>
              <a:chOff x="0" y="0"/>
              <a:chExt cx="812800" cy="812800"/>
            </a:xfrm>
          </p:grpSpPr>
          <p:sp>
            <p:nvSpPr>
              <p:cNvPr id="59" name="Freeform 5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60" name="TextBox 60"/>
              <p:cNvSpPr txBox="1"/>
              <p:nvPr/>
            </p:nvSpPr>
            <p:spPr>
              <a:xfrm>
                <a:off x="76200" y="-47625"/>
                <a:ext cx="660400" cy="7842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61" name="Group 61"/>
            <p:cNvGrpSpPr/>
            <p:nvPr/>
          </p:nvGrpSpPr>
          <p:grpSpPr>
            <a:xfrm rot="4098149">
              <a:off x="3889194" y="10719935"/>
              <a:ext cx="1930752" cy="743429"/>
              <a:chOff x="0" y="0"/>
              <a:chExt cx="812800" cy="312966"/>
            </a:xfrm>
          </p:grpSpPr>
          <p:sp>
            <p:nvSpPr>
              <p:cNvPr id="62" name="Freeform 62"/>
              <p:cNvSpPr/>
              <p:nvPr/>
            </p:nvSpPr>
            <p:spPr>
              <a:xfrm>
                <a:off x="0" y="0"/>
                <a:ext cx="812800" cy="312966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312966">
                    <a:moveTo>
                      <a:pt x="406400" y="0"/>
                    </a:moveTo>
                    <a:cubicBezTo>
                      <a:pt x="181951" y="0"/>
                      <a:pt x="0" y="70060"/>
                      <a:pt x="0" y="156483"/>
                    </a:cubicBezTo>
                    <a:cubicBezTo>
                      <a:pt x="0" y="242906"/>
                      <a:pt x="181951" y="312966"/>
                      <a:pt x="406400" y="312966"/>
                    </a:cubicBezTo>
                    <a:cubicBezTo>
                      <a:pt x="630849" y="312966"/>
                      <a:pt x="812800" y="242906"/>
                      <a:pt x="812800" y="156483"/>
                    </a:cubicBezTo>
                    <a:cubicBezTo>
                      <a:pt x="812800" y="70060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4B4B"/>
              </a:solidFill>
            </p:spPr>
          </p:sp>
          <p:sp>
            <p:nvSpPr>
              <p:cNvPr id="63" name="TextBox 63"/>
              <p:cNvSpPr txBox="1"/>
              <p:nvPr/>
            </p:nvSpPr>
            <p:spPr>
              <a:xfrm>
                <a:off x="76200" y="-94484"/>
                <a:ext cx="660400" cy="37811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64" name="Group 64"/>
            <p:cNvGrpSpPr/>
            <p:nvPr/>
          </p:nvGrpSpPr>
          <p:grpSpPr>
            <a:xfrm rot="4098149">
              <a:off x="4524999" y="10762080"/>
              <a:ext cx="659140" cy="659140"/>
              <a:chOff x="0" y="0"/>
              <a:chExt cx="812800" cy="812800"/>
            </a:xfrm>
          </p:grpSpPr>
          <p:sp>
            <p:nvSpPr>
              <p:cNvPr id="65" name="Freeform 6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66" name="TextBox 66"/>
              <p:cNvSpPr txBox="1"/>
              <p:nvPr/>
            </p:nvSpPr>
            <p:spPr>
              <a:xfrm>
                <a:off x="76200" y="-47625"/>
                <a:ext cx="660400" cy="7842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67" name="Group 67"/>
            <p:cNvGrpSpPr/>
            <p:nvPr/>
          </p:nvGrpSpPr>
          <p:grpSpPr>
            <a:xfrm>
              <a:off x="9220802" y="10926527"/>
              <a:ext cx="1930752" cy="743429"/>
              <a:chOff x="0" y="0"/>
              <a:chExt cx="812800" cy="312966"/>
            </a:xfrm>
          </p:grpSpPr>
          <p:sp>
            <p:nvSpPr>
              <p:cNvPr id="68" name="Freeform 68"/>
              <p:cNvSpPr/>
              <p:nvPr/>
            </p:nvSpPr>
            <p:spPr>
              <a:xfrm>
                <a:off x="0" y="0"/>
                <a:ext cx="812800" cy="312966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312966">
                    <a:moveTo>
                      <a:pt x="406400" y="0"/>
                    </a:moveTo>
                    <a:cubicBezTo>
                      <a:pt x="181951" y="0"/>
                      <a:pt x="0" y="70060"/>
                      <a:pt x="0" y="156483"/>
                    </a:cubicBezTo>
                    <a:cubicBezTo>
                      <a:pt x="0" y="242906"/>
                      <a:pt x="181951" y="312966"/>
                      <a:pt x="406400" y="312966"/>
                    </a:cubicBezTo>
                    <a:cubicBezTo>
                      <a:pt x="630849" y="312966"/>
                      <a:pt x="812800" y="242906"/>
                      <a:pt x="812800" y="156483"/>
                    </a:cubicBezTo>
                    <a:cubicBezTo>
                      <a:pt x="812800" y="70060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F3B9B"/>
              </a:solidFill>
            </p:spPr>
          </p:sp>
          <p:sp>
            <p:nvSpPr>
              <p:cNvPr id="69" name="TextBox 69"/>
              <p:cNvSpPr txBox="1"/>
              <p:nvPr/>
            </p:nvSpPr>
            <p:spPr>
              <a:xfrm>
                <a:off x="76200" y="-94484"/>
                <a:ext cx="660400" cy="37811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70" name="Group 70"/>
            <p:cNvGrpSpPr/>
            <p:nvPr/>
          </p:nvGrpSpPr>
          <p:grpSpPr>
            <a:xfrm>
              <a:off x="9856607" y="10968671"/>
              <a:ext cx="659140" cy="659140"/>
              <a:chOff x="0" y="0"/>
              <a:chExt cx="812800" cy="812800"/>
            </a:xfrm>
          </p:grpSpPr>
          <p:sp>
            <p:nvSpPr>
              <p:cNvPr id="71" name="Freeform 7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72" name="TextBox 72"/>
              <p:cNvSpPr txBox="1"/>
              <p:nvPr/>
            </p:nvSpPr>
            <p:spPr>
              <a:xfrm>
                <a:off x="76200" y="-47625"/>
                <a:ext cx="660400" cy="7842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73" name="Group 73"/>
            <p:cNvGrpSpPr/>
            <p:nvPr/>
          </p:nvGrpSpPr>
          <p:grpSpPr>
            <a:xfrm rot="-5620548">
              <a:off x="12840443" y="4230963"/>
              <a:ext cx="1930752" cy="743429"/>
              <a:chOff x="0" y="0"/>
              <a:chExt cx="812800" cy="312966"/>
            </a:xfrm>
          </p:grpSpPr>
          <p:sp>
            <p:nvSpPr>
              <p:cNvPr id="74" name="Freeform 74"/>
              <p:cNvSpPr/>
              <p:nvPr/>
            </p:nvSpPr>
            <p:spPr>
              <a:xfrm>
                <a:off x="0" y="0"/>
                <a:ext cx="812800" cy="312966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312966">
                    <a:moveTo>
                      <a:pt x="406400" y="0"/>
                    </a:moveTo>
                    <a:cubicBezTo>
                      <a:pt x="181951" y="0"/>
                      <a:pt x="0" y="70060"/>
                      <a:pt x="0" y="156483"/>
                    </a:cubicBezTo>
                    <a:cubicBezTo>
                      <a:pt x="0" y="242906"/>
                      <a:pt x="181951" y="312966"/>
                      <a:pt x="406400" y="312966"/>
                    </a:cubicBezTo>
                    <a:cubicBezTo>
                      <a:pt x="630849" y="312966"/>
                      <a:pt x="812800" y="242906"/>
                      <a:pt x="812800" y="156483"/>
                    </a:cubicBezTo>
                    <a:cubicBezTo>
                      <a:pt x="812800" y="70060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87CDF"/>
              </a:solidFill>
            </p:spPr>
          </p:sp>
          <p:sp>
            <p:nvSpPr>
              <p:cNvPr id="75" name="TextBox 75"/>
              <p:cNvSpPr txBox="1"/>
              <p:nvPr/>
            </p:nvSpPr>
            <p:spPr>
              <a:xfrm>
                <a:off x="76200" y="-94484"/>
                <a:ext cx="660400" cy="37811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76" name="Group 76"/>
            <p:cNvGrpSpPr/>
            <p:nvPr/>
          </p:nvGrpSpPr>
          <p:grpSpPr>
            <a:xfrm rot="-5620548">
              <a:off x="13476249" y="4273107"/>
              <a:ext cx="659140" cy="659140"/>
              <a:chOff x="0" y="0"/>
              <a:chExt cx="812800" cy="812800"/>
            </a:xfrm>
          </p:grpSpPr>
          <p:sp>
            <p:nvSpPr>
              <p:cNvPr id="77" name="Freeform 7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78" name="TextBox 78"/>
              <p:cNvSpPr txBox="1"/>
              <p:nvPr/>
            </p:nvSpPr>
            <p:spPr>
              <a:xfrm>
                <a:off x="76200" y="-47625"/>
                <a:ext cx="660400" cy="7842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</p:grpSp>
      <p:grpSp>
        <p:nvGrpSpPr>
          <p:cNvPr id="82" name="Group 82"/>
          <p:cNvGrpSpPr/>
          <p:nvPr/>
        </p:nvGrpSpPr>
        <p:grpSpPr>
          <a:xfrm>
            <a:off x="10879955" y="-192360"/>
            <a:ext cx="5716514" cy="8524014"/>
            <a:chOff x="0" y="0"/>
            <a:chExt cx="7622019" cy="11365351"/>
          </a:xfrm>
        </p:grpSpPr>
        <p:grpSp>
          <p:nvGrpSpPr>
            <p:cNvPr id="83" name="Group 83"/>
            <p:cNvGrpSpPr/>
            <p:nvPr/>
          </p:nvGrpSpPr>
          <p:grpSpPr>
            <a:xfrm>
              <a:off x="4062685" y="3907822"/>
              <a:ext cx="259157" cy="922763"/>
              <a:chOff x="0" y="0"/>
              <a:chExt cx="39938" cy="142206"/>
            </a:xfrm>
          </p:grpSpPr>
          <p:sp>
            <p:nvSpPr>
              <p:cNvPr id="84" name="Freeform 84"/>
              <p:cNvSpPr/>
              <p:nvPr/>
            </p:nvSpPr>
            <p:spPr>
              <a:xfrm>
                <a:off x="0" y="0"/>
                <a:ext cx="39938" cy="142206"/>
              </a:xfrm>
              <a:custGeom>
                <a:avLst/>
                <a:gdLst/>
                <a:ahLst/>
                <a:cxnLst/>
                <a:rect l="l" t="t" r="r" b="b"/>
                <a:pathLst>
                  <a:path w="39938" h="142206">
                    <a:moveTo>
                      <a:pt x="0" y="0"/>
                    </a:moveTo>
                    <a:lnTo>
                      <a:pt x="39938" y="0"/>
                    </a:lnTo>
                    <a:lnTo>
                      <a:pt x="39938" y="142206"/>
                    </a:lnTo>
                    <a:lnTo>
                      <a:pt x="0" y="142206"/>
                    </a:lnTo>
                    <a:close/>
                  </a:path>
                </a:pathLst>
              </a:custGeom>
              <a:solidFill>
                <a:srgbClr val="0B1541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85" name="TextBox 85"/>
              <p:cNvSpPr txBox="1"/>
              <p:nvPr/>
            </p:nvSpPr>
            <p:spPr>
              <a:xfrm>
                <a:off x="0" y="-123825"/>
                <a:ext cx="39938" cy="2660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441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86" name="Group 86"/>
            <p:cNvGrpSpPr/>
            <p:nvPr/>
          </p:nvGrpSpPr>
          <p:grpSpPr>
            <a:xfrm>
              <a:off x="6732983" y="3907822"/>
              <a:ext cx="259157" cy="922763"/>
              <a:chOff x="0" y="0"/>
              <a:chExt cx="39938" cy="142206"/>
            </a:xfrm>
          </p:grpSpPr>
          <p:sp>
            <p:nvSpPr>
              <p:cNvPr id="87" name="Freeform 87"/>
              <p:cNvSpPr/>
              <p:nvPr/>
            </p:nvSpPr>
            <p:spPr>
              <a:xfrm>
                <a:off x="0" y="0"/>
                <a:ext cx="39938" cy="142206"/>
              </a:xfrm>
              <a:custGeom>
                <a:avLst/>
                <a:gdLst/>
                <a:ahLst/>
                <a:cxnLst/>
                <a:rect l="l" t="t" r="r" b="b"/>
                <a:pathLst>
                  <a:path w="39938" h="142206">
                    <a:moveTo>
                      <a:pt x="0" y="0"/>
                    </a:moveTo>
                    <a:lnTo>
                      <a:pt x="39938" y="0"/>
                    </a:lnTo>
                    <a:lnTo>
                      <a:pt x="39938" y="142206"/>
                    </a:lnTo>
                    <a:lnTo>
                      <a:pt x="0" y="142206"/>
                    </a:lnTo>
                    <a:close/>
                  </a:path>
                </a:pathLst>
              </a:custGeom>
              <a:solidFill>
                <a:srgbClr val="0B1541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88" name="TextBox 88"/>
              <p:cNvSpPr txBox="1"/>
              <p:nvPr/>
            </p:nvSpPr>
            <p:spPr>
              <a:xfrm>
                <a:off x="0" y="-123825"/>
                <a:ext cx="39938" cy="2660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441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89" name="Group 89"/>
            <p:cNvGrpSpPr/>
            <p:nvPr/>
          </p:nvGrpSpPr>
          <p:grpSpPr>
            <a:xfrm>
              <a:off x="4062685" y="7167221"/>
              <a:ext cx="259157" cy="922763"/>
              <a:chOff x="0" y="0"/>
              <a:chExt cx="39938" cy="142206"/>
            </a:xfrm>
          </p:grpSpPr>
          <p:sp>
            <p:nvSpPr>
              <p:cNvPr id="90" name="Freeform 90"/>
              <p:cNvSpPr/>
              <p:nvPr/>
            </p:nvSpPr>
            <p:spPr>
              <a:xfrm>
                <a:off x="0" y="0"/>
                <a:ext cx="39938" cy="142206"/>
              </a:xfrm>
              <a:custGeom>
                <a:avLst/>
                <a:gdLst/>
                <a:ahLst/>
                <a:cxnLst/>
                <a:rect l="l" t="t" r="r" b="b"/>
                <a:pathLst>
                  <a:path w="39938" h="142206">
                    <a:moveTo>
                      <a:pt x="0" y="0"/>
                    </a:moveTo>
                    <a:lnTo>
                      <a:pt x="39938" y="0"/>
                    </a:lnTo>
                    <a:lnTo>
                      <a:pt x="39938" y="142206"/>
                    </a:lnTo>
                    <a:lnTo>
                      <a:pt x="0" y="142206"/>
                    </a:lnTo>
                    <a:close/>
                  </a:path>
                </a:pathLst>
              </a:custGeom>
              <a:solidFill>
                <a:srgbClr val="0B1541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91" name="TextBox 91"/>
              <p:cNvSpPr txBox="1"/>
              <p:nvPr/>
            </p:nvSpPr>
            <p:spPr>
              <a:xfrm>
                <a:off x="0" y="-123825"/>
                <a:ext cx="39938" cy="2660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441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92" name="Group 92"/>
            <p:cNvGrpSpPr/>
            <p:nvPr/>
          </p:nvGrpSpPr>
          <p:grpSpPr>
            <a:xfrm>
              <a:off x="6732983" y="7167221"/>
              <a:ext cx="259157" cy="922763"/>
              <a:chOff x="0" y="0"/>
              <a:chExt cx="39938" cy="142206"/>
            </a:xfrm>
          </p:grpSpPr>
          <p:sp>
            <p:nvSpPr>
              <p:cNvPr id="93" name="Freeform 93"/>
              <p:cNvSpPr/>
              <p:nvPr/>
            </p:nvSpPr>
            <p:spPr>
              <a:xfrm>
                <a:off x="0" y="0"/>
                <a:ext cx="39938" cy="142206"/>
              </a:xfrm>
              <a:custGeom>
                <a:avLst/>
                <a:gdLst/>
                <a:ahLst/>
                <a:cxnLst/>
                <a:rect l="l" t="t" r="r" b="b"/>
                <a:pathLst>
                  <a:path w="39938" h="142206">
                    <a:moveTo>
                      <a:pt x="0" y="0"/>
                    </a:moveTo>
                    <a:lnTo>
                      <a:pt x="39938" y="0"/>
                    </a:lnTo>
                    <a:lnTo>
                      <a:pt x="39938" y="142206"/>
                    </a:lnTo>
                    <a:lnTo>
                      <a:pt x="0" y="142206"/>
                    </a:lnTo>
                    <a:close/>
                  </a:path>
                </a:pathLst>
              </a:custGeom>
              <a:solidFill>
                <a:srgbClr val="0B1541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94" name="TextBox 94"/>
              <p:cNvSpPr txBox="1"/>
              <p:nvPr/>
            </p:nvSpPr>
            <p:spPr>
              <a:xfrm>
                <a:off x="0" y="-123825"/>
                <a:ext cx="39938" cy="2660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441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95" name="Group 95"/>
            <p:cNvGrpSpPr/>
            <p:nvPr/>
          </p:nvGrpSpPr>
          <p:grpSpPr>
            <a:xfrm rot="1071862">
              <a:off x="1181574" y="6064359"/>
              <a:ext cx="259157" cy="922763"/>
              <a:chOff x="0" y="0"/>
              <a:chExt cx="39938" cy="142206"/>
            </a:xfrm>
          </p:grpSpPr>
          <p:sp>
            <p:nvSpPr>
              <p:cNvPr id="96" name="Freeform 96"/>
              <p:cNvSpPr/>
              <p:nvPr/>
            </p:nvSpPr>
            <p:spPr>
              <a:xfrm>
                <a:off x="0" y="0"/>
                <a:ext cx="39938" cy="142206"/>
              </a:xfrm>
              <a:custGeom>
                <a:avLst/>
                <a:gdLst/>
                <a:ahLst/>
                <a:cxnLst/>
                <a:rect l="l" t="t" r="r" b="b"/>
                <a:pathLst>
                  <a:path w="39938" h="142206">
                    <a:moveTo>
                      <a:pt x="0" y="0"/>
                    </a:moveTo>
                    <a:lnTo>
                      <a:pt x="39938" y="0"/>
                    </a:lnTo>
                    <a:lnTo>
                      <a:pt x="39938" y="142206"/>
                    </a:lnTo>
                    <a:lnTo>
                      <a:pt x="0" y="142206"/>
                    </a:lnTo>
                    <a:close/>
                  </a:path>
                </a:pathLst>
              </a:custGeom>
              <a:solidFill>
                <a:srgbClr val="0B1541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97" name="TextBox 97"/>
              <p:cNvSpPr txBox="1"/>
              <p:nvPr/>
            </p:nvSpPr>
            <p:spPr>
              <a:xfrm>
                <a:off x="0" y="-123825"/>
                <a:ext cx="39938" cy="2660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441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98" name="Group 98"/>
            <p:cNvGrpSpPr/>
            <p:nvPr/>
          </p:nvGrpSpPr>
          <p:grpSpPr>
            <a:xfrm rot="1071862">
              <a:off x="3723125" y="6883513"/>
              <a:ext cx="259157" cy="922763"/>
              <a:chOff x="0" y="0"/>
              <a:chExt cx="39938" cy="142206"/>
            </a:xfrm>
          </p:grpSpPr>
          <p:sp>
            <p:nvSpPr>
              <p:cNvPr id="99" name="Freeform 99"/>
              <p:cNvSpPr/>
              <p:nvPr/>
            </p:nvSpPr>
            <p:spPr>
              <a:xfrm>
                <a:off x="0" y="0"/>
                <a:ext cx="39938" cy="142206"/>
              </a:xfrm>
              <a:custGeom>
                <a:avLst/>
                <a:gdLst/>
                <a:ahLst/>
                <a:cxnLst/>
                <a:rect l="l" t="t" r="r" b="b"/>
                <a:pathLst>
                  <a:path w="39938" h="142206">
                    <a:moveTo>
                      <a:pt x="0" y="0"/>
                    </a:moveTo>
                    <a:lnTo>
                      <a:pt x="39938" y="0"/>
                    </a:lnTo>
                    <a:lnTo>
                      <a:pt x="39938" y="142206"/>
                    </a:lnTo>
                    <a:lnTo>
                      <a:pt x="0" y="142206"/>
                    </a:lnTo>
                    <a:close/>
                  </a:path>
                </a:pathLst>
              </a:custGeom>
              <a:solidFill>
                <a:srgbClr val="0B1541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100" name="TextBox 100"/>
              <p:cNvSpPr txBox="1"/>
              <p:nvPr/>
            </p:nvSpPr>
            <p:spPr>
              <a:xfrm>
                <a:off x="0" y="-123825"/>
                <a:ext cx="39938" cy="2660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441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01" name="Group 101"/>
            <p:cNvGrpSpPr/>
            <p:nvPr/>
          </p:nvGrpSpPr>
          <p:grpSpPr>
            <a:xfrm rot="1071862">
              <a:off x="181705" y="9166608"/>
              <a:ext cx="259157" cy="922763"/>
              <a:chOff x="0" y="0"/>
              <a:chExt cx="39938" cy="142206"/>
            </a:xfrm>
          </p:grpSpPr>
          <p:sp>
            <p:nvSpPr>
              <p:cNvPr id="102" name="Freeform 102"/>
              <p:cNvSpPr/>
              <p:nvPr/>
            </p:nvSpPr>
            <p:spPr>
              <a:xfrm>
                <a:off x="0" y="0"/>
                <a:ext cx="39938" cy="142206"/>
              </a:xfrm>
              <a:custGeom>
                <a:avLst/>
                <a:gdLst/>
                <a:ahLst/>
                <a:cxnLst/>
                <a:rect l="l" t="t" r="r" b="b"/>
                <a:pathLst>
                  <a:path w="39938" h="142206">
                    <a:moveTo>
                      <a:pt x="0" y="0"/>
                    </a:moveTo>
                    <a:lnTo>
                      <a:pt x="39938" y="0"/>
                    </a:lnTo>
                    <a:lnTo>
                      <a:pt x="39938" y="142206"/>
                    </a:lnTo>
                    <a:lnTo>
                      <a:pt x="0" y="142206"/>
                    </a:lnTo>
                    <a:close/>
                  </a:path>
                </a:pathLst>
              </a:custGeom>
              <a:solidFill>
                <a:srgbClr val="0B1541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103" name="TextBox 103"/>
              <p:cNvSpPr txBox="1"/>
              <p:nvPr/>
            </p:nvSpPr>
            <p:spPr>
              <a:xfrm>
                <a:off x="0" y="-123825"/>
                <a:ext cx="39938" cy="2660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441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04" name="Group 104"/>
            <p:cNvGrpSpPr/>
            <p:nvPr/>
          </p:nvGrpSpPr>
          <p:grpSpPr>
            <a:xfrm rot="1071862">
              <a:off x="2723256" y="9985762"/>
              <a:ext cx="259157" cy="922763"/>
              <a:chOff x="0" y="0"/>
              <a:chExt cx="39938" cy="142206"/>
            </a:xfrm>
          </p:grpSpPr>
          <p:sp>
            <p:nvSpPr>
              <p:cNvPr id="105" name="Freeform 105"/>
              <p:cNvSpPr/>
              <p:nvPr/>
            </p:nvSpPr>
            <p:spPr>
              <a:xfrm>
                <a:off x="0" y="0"/>
                <a:ext cx="39938" cy="142206"/>
              </a:xfrm>
              <a:custGeom>
                <a:avLst/>
                <a:gdLst/>
                <a:ahLst/>
                <a:cxnLst/>
                <a:rect l="l" t="t" r="r" b="b"/>
                <a:pathLst>
                  <a:path w="39938" h="142206">
                    <a:moveTo>
                      <a:pt x="0" y="0"/>
                    </a:moveTo>
                    <a:lnTo>
                      <a:pt x="39938" y="0"/>
                    </a:lnTo>
                    <a:lnTo>
                      <a:pt x="39938" y="142206"/>
                    </a:lnTo>
                    <a:lnTo>
                      <a:pt x="0" y="142206"/>
                    </a:lnTo>
                    <a:close/>
                  </a:path>
                </a:pathLst>
              </a:custGeom>
              <a:solidFill>
                <a:srgbClr val="0B1541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106" name="TextBox 106"/>
              <p:cNvSpPr txBox="1"/>
              <p:nvPr/>
            </p:nvSpPr>
            <p:spPr>
              <a:xfrm>
                <a:off x="0" y="-123825"/>
                <a:ext cx="39938" cy="2660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441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07" name="Freeform 107"/>
            <p:cNvSpPr/>
            <p:nvPr/>
          </p:nvSpPr>
          <p:spPr>
            <a:xfrm rot="-9721201">
              <a:off x="1226583" y="2546320"/>
              <a:ext cx="4252364" cy="3907822"/>
            </a:xfrm>
            <a:custGeom>
              <a:avLst/>
              <a:gdLst/>
              <a:ahLst/>
              <a:cxnLst/>
              <a:rect l="l" t="t" r="r" b="b"/>
              <a:pathLst>
                <a:path w="4252364" h="3907822">
                  <a:moveTo>
                    <a:pt x="0" y="0"/>
                  </a:moveTo>
                  <a:lnTo>
                    <a:pt x="4252364" y="0"/>
                  </a:lnTo>
                  <a:lnTo>
                    <a:pt x="4252364" y="3907821"/>
                  </a:lnTo>
                  <a:lnTo>
                    <a:pt x="0" y="39078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20079" b="-2015"/>
              </a:stretch>
            </a:blipFill>
          </p:spPr>
        </p:sp>
        <p:grpSp>
          <p:nvGrpSpPr>
            <p:cNvPr id="108" name="Group 108"/>
            <p:cNvGrpSpPr/>
            <p:nvPr/>
          </p:nvGrpSpPr>
          <p:grpSpPr>
            <a:xfrm rot="-9721201">
              <a:off x="764629" y="5697725"/>
              <a:ext cx="2703356" cy="5381796"/>
              <a:chOff x="0" y="0"/>
              <a:chExt cx="544375" cy="1083733"/>
            </a:xfrm>
          </p:grpSpPr>
          <p:sp>
            <p:nvSpPr>
              <p:cNvPr id="109" name="Freeform 109"/>
              <p:cNvSpPr/>
              <p:nvPr/>
            </p:nvSpPr>
            <p:spPr>
              <a:xfrm>
                <a:off x="0" y="0"/>
                <a:ext cx="544375" cy="1083733"/>
              </a:xfrm>
              <a:custGeom>
                <a:avLst/>
                <a:gdLst/>
                <a:ahLst/>
                <a:cxnLst/>
                <a:rect l="l" t="t" r="r" b="b"/>
                <a:pathLst>
                  <a:path w="544375" h="1083733">
                    <a:moveTo>
                      <a:pt x="195773" y="0"/>
                    </a:moveTo>
                    <a:lnTo>
                      <a:pt x="348603" y="0"/>
                    </a:lnTo>
                    <a:cubicBezTo>
                      <a:pt x="400525" y="0"/>
                      <a:pt x="450320" y="20626"/>
                      <a:pt x="487035" y="57341"/>
                    </a:cubicBezTo>
                    <a:cubicBezTo>
                      <a:pt x="523749" y="94055"/>
                      <a:pt x="544375" y="143851"/>
                      <a:pt x="544375" y="195773"/>
                    </a:cubicBezTo>
                    <a:lnTo>
                      <a:pt x="544375" y="887961"/>
                    </a:lnTo>
                    <a:cubicBezTo>
                      <a:pt x="544375" y="939883"/>
                      <a:pt x="523749" y="989678"/>
                      <a:pt x="487035" y="1026393"/>
                    </a:cubicBezTo>
                    <a:cubicBezTo>
                      <a:pt x="450320" y="1063107"/>
                      <a:pt x="400525" y="1083733"/>
                      <a:pt x="348603" y="1083733"/>
                    </a:cubicBezTo>
                    <a:lnTo>
                      <a:pt x="195773" y="1083733"/>
                    </a:lnTo>
                    <a:cubicBezTo>
                      <a:pt x="143851" y="1083733"/>
                      <a:pt x="94055" y="1063107"/>
                      <a:pt x="57341" y="1026393"/>
                    </a:cubicBezTo>
                    <a:cubicBezTo>
                      <a:pt x="20626" y="989678"/>
                      <a:pt x="0" y="939883"/>
                      <a:pt x="0" y="887961"/>
                    </a:cubicBezTo>
                    <a:lnTo>
                      <a:pt x="0" y="195773"/>
                    </a:lnTo>
                    <a:cubicBezTo>
                      <a:pt x="0" y="143851"/>
                      <a:pt x="20626" y="94055"/>
                      <a:pt x="57341" y="57341"/>
                    </a:cubicBezTo>
                    <a:cubicBezTo>
                      <a:pt x="94055" y="20626"/>
                      <a:pt x="143851" y="0"/>
                      <a:pt x="195773" y="0"/>
                    </a:cubicBezTo>
                    <a:close/>
                  </a:path>
                </a:pathLst>
              </a:custGeom>
              <a:solidFill>
                <a:srgbClr val="1F3B9B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id="110" name="TextBox 110"/>
              <p:cNvSpPr txBox="1"/>
              <p:nvPr/>
            </p:nvSpPr>
            <p:spPr>
              <a:xfrm>
                <a:off x="0" y="-123825"/>
                <a:ext cx="544375" cy="1207558"/>
              </a:xfrm>
              <a:prstGeom prst="rect">
                <a:avLst/>
              </a:prstGeom>
            </p:spPr>
            <p:txBody>
              <a:bodyPr lIns="38877" tIns="38877" rIns="38877" bIns="38877" rtlCol="0" anchor="ctr"/>
              <a:lstStyle/>
              <a:p>
                <a:pPr marL="0" lvl="0" indent="0" algn="ctr">
                  <a:lnSpc>
                    <a:spcPts val="4335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11" name="Group 111"/>
            <p:cNvGrpSpPr/>
            <p:nvPr/>
          </p:nvGrpSpPr>
          <p:grpSpPr>
            <a:xfrm rot="-9721201">
              <a:off x="1002528" y="8203842"/>
              <a:ext cx="1781474" cy="1744101"/>
              <a:chOff x="0" y="0"/>
              <a:chExt cx="358736" cy="351210"/>
            </a:xfrm>
          </p:grpSpPr>
          <p:sp>
            <p:nvSpPr>
              <p:cNvPr id="112" name="Freeform 112"/>
              <p:cNvSpPr/>
              <p:nvPr/>
            </p:nvSpPr>
            <p:spPr>
              <a:xfrm>
                <a:off x="0" y="0"/>
                <a:ext cx="358736" cy="351210"/>
              </a:xfrm>
              <a:custGeom>
                <a:avLst/>
                <a:gdLst/>
                <a:ahLst/>
                <a:cxnLst/>
                <a:rect l="l" t="t" r="r" b="b"/>
                <a:pathLst>
                  <a:path w="358736" h="351210">
                    <a:moveTo>
                      <a:pt x="175605" y="0"/>
                    </a:moveTo>
                    <a:lnTo>
                      <a:pt x="183131" y="0"/>
                    </a:lnTo>
                    <a:cubicBezTo>
                      <a:pt x="280115" y="0"/>
                      <a:pt x="358736" y="78621"/>
                      <a:pt x="358736" y="175605"/>
                    </a:cubicBezTo>
                    <a:lnTo>
                      <a:pt x="358736" y="175605"/>
                    </a:lnTo>
                    <a:cubicBezTo>
                      <a:pt x="358736" y="272589"/>
                      <a:pt x="280115" y="351210"/>
                      <a:pt x="183131" y="351210"/>
                    </a:cubicBezTo>
                    <a:lnTo>
                      <a:pt x="175605" y="351210"/>
                    </a:lnTo>
                    <a:cubicBezTo>
                      <a:pt x="78621" y="351210"/>
                      <a:pt x="0" y="272589"/>
                      <a:pt x="0" y="175605"/>
                    </a:cubicBezTo>
                    <a:lnTo>
                      <a:pt x="0" y="175605"/>
                    </a:lnTo>
                    <a:cubicBezTo>
                      <a:pt x="0" y="78621"/>
                      <a:pt x="78621" y="0"/>
                      <a:pt x="175605" y="0"/>
                    </a:cubicBezTo>
                    <a:close/>
                  </a:path>
                </a:pathLst>
              </a:custGeom>
              <a:solidFill>
                <a:srgbClr val="4C62AF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id="113" name="TextBox 113"/>
              <p:cNvSpPr txBox="1"/>
              <p:nvPr/>
            </p:nvSpPr>
            <p:spPr>
              <a:xfrm>
                <a:off x="0" y="-123825"/>
                <a:ext cx="358736" cy="475035"/>
              </a:xfrm>
              <a:prstGeom prst="rect">
                <a:avLst/>
              </a:prstGeom>
            </p:spPr>
            <p:txBody>
              <a:bodyPr lIns="38877" tIns="38877" rIns="38877" bIns="38877" rtlCol="0" anchor="ctr"/>
              <a:lstStyle/>
              <a:p>
                <a:pPr marL="0" lvl="0" indent="0" algn="ctr">
                  <a:lnSpc>
                    <a:spcPts val="4335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14" name="Group 114"/>
            <p:cNvGrpSpPr/>
            <p:nvPr/>
          </p:nvGrpSpPr>
          <p:grpSpPr>
            <a:xfrm rot="-9721201">
              <a:off x="1438200" y="6010790"/>
              <a:ext cx="2479114" cy="1295618"/>
              <a:chOff x="0" y="0"/>
              <a:chExt cx="499220" cy="260899"/>
            </a:xfrm>
          </p:grpSpPr>
          <p:sp>
            <p:nvSpPr>
              <p:cNvPr id="115" name="Freeform 115"/>
              <p:cNvSpPr/>
              <p:nvPr/>
            </p:nvSpPr>
            <p:spPr>
              <a:xfrm>
                <a:off x="0" y="0"/>
                <a:ext cx="499220" cy="260899"/>
              </a:xfrm>
              <a:custGeom>
                <a:avLst/>
                <a:gdLst/>
                <a:ahLst/>
                <a:cxnLst/>
                <a:rect l="l" t="t" r="r" b="b"/>
                <a:pathLst>
                  <a:path w="499220" h="260899">
                    <a:moveTo>
                      <a:pt x="130449" y="0"/>
                    </a:moveTo>
                    <a:lnTo>
                      <a:pt x="368770" y="0"/>
                    </a:lnTo>
                    <a:cubicBezTo>
                      <a:pt x="440816" y="0"/>
                      <a:pt x="499220" y="58404"/>
                      <a:pt x="499220" y="130449"/>
                    </a:cubicBezTo>
                    <a:lnTo>
                      <a:pt x="499220" y="130449"/>
                    </a:lnTo>
                    <a:cubicBezTo>
                      <a:pt x="499220" y="165047"/>
                      <a:pt x="485476" y="198227"/>
                      <a:pt x="461012" y="222691"/>
                    </a:cubicBezTo>
                    <a:cubicBezTo>
                      <a:pt x="436548" y="247155"/>
                      <a:pt x="403368" y="260899"/>
                      <a:pt x="368770" y="260899"/>
                    </a:cubicBezTo>
                    <a:lnTo>
                      <a:pt x="130449" y="260899"/>
                    </a:lnTo>
                    <a:cubicBezTo>
                      <a:pt x="58404" y="260899"/>
                      <a:pt x="0" y="202495"/>
                      <a:pt x="0" y="130449"/>
                    </a:cubicBezTo>
                    <a:lnTo>
                      <a:pt x="0" y="130449"/>
                    </a:lnTo>
                    <a:cubicBezTo>
                      <a:pt x="0" y="58404"/>
                      <a:pt x="58404" y="0"/>
                      <a:pt x="130449" y="0"/>
                    </a:cubicBezTo>
                    <a:close/>
                  </a:path>
                </a:pathLst>
              </a:custGeom>
              <a:solidFill>
                <a:srgbClr val="4C62AF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id="116" name="TextBox 116"/>
              <p:cNvSpPr txBox="1"/>
              <p:nvPr/>
            </p:nvSpPr>
            <p:spPr>
              <a:xfrm>
                <a:off x="0" y="-123825"/>
                <a:ext cx="499220" cy="384724"/>
              </a:xfrm>
              <a:prstGeom prst="rect">
                <a:avLst/>
              </a:prstGeom>
            </p:spPr>
            <p:txBody>
              <a:bodyPr lIns="38877" tIns="38877" rIns="38877" bIns="38877" rtlCol="0" anchor="ctr"/>
              <a:lstStyle/>
              <a:p>
                <a:pPr marL="0" lvl="0" indent="0" algn="ctr">
                  <a:lnSpc>
                    <a:spcPts val="4335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17" name="Group 117"/>
            <p:cNvGrpSpPr/>
            <p:nvPr/>
          </p:nvGrpSpPr>
          <p:grpSpPr>
            <a:xfrm rot="-9721201">
              <a:off x="3104813" y="6096645"/>
              <a:ext cx="824710" cy="99663"/>
              <a:chOff x="0" y="0"/>
              <a:chExt cx="166072" cy="20069"/>
            </a:xfrm>
          </p:grpSpPr>
          <p:sp>
            <p:nvSpPr>
              <p:cNvPr id="118" name="Freeform 118"/>
              <p:cNvSpPr/>
              <p:nvPr/>
            </p:nvSpPr>
            <p:spPr>
              <a:xfrm>
                <a:off x="0" y="0"/>
                <a:ext cx="166072" cy="20069"/>
              </a:xfrm>
              <a:custGeom>
                <a:avLst/>
                <a:gdLst/>
                <a:ahLst/>
                <a:cxnLst/>
                <a:rect l="l" t="t" r="r" b="b"/>
                <a:pathLst>
                  <a:path w="166072" h="20069">
                    <a:moveTo>
                      <a:pt x="10035" y="0"/>
                    </a:moveTo>
                    <a:lnTo>
                      <a:pt x="156038" y="0"/>
                    </a:lnTo>
                    <a:cubicBezTo>
                      <a:pt x="161579" y="0"/>
                      <a:pt x="166072" y="4493"/>
                      <a:pt x="166072" y="10035"/>
                    </a:cubicBezTo>
                    <a:lnTo>
                      <a:pt x="166072" y="10035"/>
                    </a:lnTo>
                    <a:cubicBezTo>
                      <a:pt x="166072" y="12696"/>
                      <a:pt x="165015" y="15248"/>
                      <a:pt x="163133" y="17130"/>
                    </a:cubicBezTo>
                    <a:cubicBezTo>
                      <a:pt x="161251" y="19012"/>
                      <a:pt x="158699" y="20069"/>
                      <a:pt x="156038" y="20069"/>
                    </a:cubicBezTo>
                    <a:lnTo>
                      <a:pt x="10035" y="20069"/>
                    </a:lnTo>
                    <a:cubicBezTo>
                      <a:pt x="7373" y="20069"/>
                      <a:pt x="4821" y="19012"/>
                      <a:pt x="2939" y="17130"/>
                    </a:cubicBezTo>
                    <a:cubicBezTo>
                      <a:pt x="1057" y="15248"/>
                      <a:pt x="0" y="12696"/>
                      <a:pt x="0" y="10035"/>
                    </a:cubicBezTo>
                    <a:lnTo>
                      <a:pt x="0" y="10035"/>
                    </a:lnTo>
                    <a:cubicBezTo>
                      <a:pt x="0" y="7373"/>
                      <a:pt x="1057" y="4821"/>
                      <a:pt x="2939" y="2939"/>
                    </a:cubicBezTo>
                    <a:cubicBezTo>
                      <a:pt x="4821" y="1057"/>
                      <a:pt x="7373" y="0"/>
                      <a:pt x="10035" y="0"/>
                    </a:cubicBezTo>
                    <a:close/>
                  </a:path>
                </a:pathLst>
              </a:custGeom>
              <a:solidFill>
                <a:srgbClr val="EAEA28"/>
              </a:solidFill>
            </p:spPr>
          </p:sp>
          <p:sp>
            <p:nvSpPr>
              <p:cNvPr id="119" name="TextBox 119"/>
              <p:cNvSpPr txBox="1"/>
              <p:nvPr/>
            </p:nvSpPr>
            <p:spPr>
              <a:xfrm>
                <a:off x="0" y="-123825"/>
                <a:ext cx="166072" cy="143894"/>
              </a:xfrm>
              <a:prstGeom prst="rect">
                <a:avLst/>
              </a:prstGeom>
            </p:spPr>
            <p:txBody>
              <a:bodyPr lIns="38877" tIns="38877" rIns="38877" bIns="38877" rtlCol="0" anchor="ctr"/>
              <a:lstStyle/>
              <a:p>
                <a:pPr algn="ctr">
                  <a:lnSpc>
                    <a:spcPts val="4419"/>
                  </a:lnSpc>
                </a:pPr>
                <a:endParaRPr/>
              </a:p>
            </p:txBody>
          </p:sp>
        </p:grpSp>
        <p:grpSp>
          <p:nvGrpSpPr>
            <p:cNvPr id="120" name="Group 120"/>
            <p:cNvGrpSpPr/>
            <p:nvPr/>
          </p:nvGrpSpPr>
          <p:grpSpPr>
            <a:xfrm rot="-9721201">
              <a:off x="1886687" y="5701323"/>
              <a:ext cx="824710" cy="99663"/>
              <a:chOff x="0" y="0"/>
              <a:chExt cx="166072" cy="20069"/>
            </a:xfrm>
          </p:grpSpPr>
          <p:sp>
            <p:nvSpPr>
              <p:cNvPr id="121" name="Freeform 121"/>
              <p:cNvSpPr/>
              <p:nvPr/>
            </p:nvSpPr>
            <p:spPr>
              <a:xfrm>
                <a:off x="0" y="0"/>
                <a:ext cx="166072" cy="20069"/>
              </a:xfrm>
              <a:custGeom>
                <a:avLst/>
                <a:gdLst/>
                <a:ahLst/>
                <a:cxnLst/>
                <a:rect l="l" t="t" r="r" b="b"/>
                <a:pathLst>
                  <a:path w="166072" h="20069">
                    <a:moveTo>
                      <a:pt x="10035" y="0"/>
                    </a:moveTo>
                    <a:lnTo>
                      <a:pt x="156038" y="0"/>
                    </a:lnTo>
                    <a:cubicBezTo>
                      <a:pt x="161579" y="0"/>
                      <a:pt x="166072" y="4493"/>
                      <a:pt x="166072" y="10035"/>
                    </a:cubicBezTo>
                    <a:lnTo>
                      <a:pt x="166072" y="10035"/>
                    </a:lnTo>
                    <a:cubicBezTo>
                      <a:pt x="166072" y="12696"/>
                      <a:pt x="165015" y="15248"/>
                      <a:pt x="163133" y="17130"/>
                    </a:cubicBezTo>
                    <a:cubicBezTo>
                      <a:pt x="161251" y="19012"/>
                      <a:pt x="158699" y="20069"/>
                      <a:pt x="156038" y="20069"/>
                    </a:cubicBezTo>
                    <a:lnTo>
                      <a:pt x="10035" y="20069"/>
                    </a:lnTo>
                    <a:cubicBezTo>
                      <a:pt x="7373" y="20069"/>
                      <a:pt x="4821" y="19012"/>
                      <a:pt x="2939" y="17130"/>
                    </a:cubicBezTo>
                    <a:cubicBezTo>
                      <a:pt x="1057" y="15248"/>
                      <a:pt x="0" y="12696"/>
                      <a:pt x="0" y="10035"/>
                    </a:cubicBezTo>
                    <a:lnTo>
                      <a:pt x="0" y="10035"/>
                    </a:lnTo>
                    <a:cubicBezTo>
                      <a:pt x="0" y="7373"/>
                      <a:pt x="1057" y="4821"/>
                      <a:pt x="2939" y="2939"/>
                    </a:cubicBezTo>
                    <a:cubicBezTo>
                      <a:pt x="4821" y="1057"/>
                      <a:pt x="7373" y="0"/>
                      <a:pt x="10035" y="0"/>
                    </a:cubicBezTo>
                    <a:close/>
                  </a:path>
                </a:pathLst>
              </a:custGeom>
              <a:solidFill>
                <a:srgbClr val="EAEA28"/>
              </a:solidFill>
            </p:spPr>
          </p:sp>
          <p:sp>
            <p:nvSpPr>
              <p:cNvPr id="122" name="TextBox 122"/>
              <p:cNvSpPr txBox="1"/>
              <p:nvPr/>
            </p:nvSpPr>
            <p:spPr>
              <a:xfrm>
                <a:off x="0" y="-123825"/>
                <a:ext cx="166072" cy="143894"/>
              </a:xfrm>
              <a:prstGeom prst="rect">
                <a:avLst/>
              </a:prstGeom>
            </p:spPr>
            <p:txBody>
              <a:bodyPr lIns="38877" tIns="38877" rIns="38877" bIns="38877" rtlCol="0" anchor="ctr"/>
              <a:lstStyle/>
              <a:p>
                <a:pPr algn="ctr">
                  <a:lnSpc>
                    <a:spcPts val="4419"/>
                  </a:lnSpc>
                </a:pPr>
                <a:endParaRPr/>
              </a:p>
            </p:txBody>
          </p:sp>
        </p:grpSp>
        <p:grpSp>
          <p:nvGrpSpPr>
            <p:cNvPr id="123" name="Group 123"/>
            <p:cNvGrpSpPr/>
            <p:nvPr/>
          </p:nvGrpSpPr>
          <p:grpSpPr>
            <a:xfrm rot="-8791664">
              <a:off x="3458499" y="8109008"/>
              <a:ext cx="450227" cy="166499"/>
              <a:chOff x="0" y="0"/>
              <a:chExt cx="90662" cy="33528"/>
            </a:xfrm>
          </p:grpSpPr>
          <p:sp>
            <p:nvSpPr>
              <p:cNvPr id="124" name="Freeform 124"/>
              <p:cNvSpPr/>
              <p:nvPr/>
            </p:nvSpPr>
            <p:spPr>
              <a:xfrm>
                <a:off x="0" y="0"/>
                <a:ext cx="90662" cy="33528"/>
              </a:xfrm>
              <a:custGeom>
                <a:avLst/>
                <a:gdLst/>
                <a:ahLst/>
                <a:cxnLst/>
                <a:rect l="l" t="t" r="r" b="b"/>
                <a:pathLst>
                  <a:path w="90662" h="33528">
                    <a:moveTo>
                      <a:pt x="45331" y="0"/>
                    </a:moveTo>
                    <a:cubicBezTo>
                      <a:pt x="20295" y="0"/>
                      <a:pt x="0" y="7506"/>
                      <a:pt x="0" y="16764"/>
                    </a:cubicBezTo>
                    <a:cubicBezTo>
                      <a:pt x="0" y="26023"/>
                      <a:pt x="20295" y="33528"/>
                      <a:pt x="45331" y="33528"/>
                    </a:cubicBezTo>
                    <a:cubicBezTo>
                      <a:pt x="70367" y="33528"/>
                      <a:pt x="90662" y="26023"/>
                      <a:pt x="90662" y="16764"/>
                    </a:cubicBezTo>
                    <a:cubicBezTo>
                      <a:pt x="90662" y="7506"/>
                      <a:pt x="70367" y="0"/>
                      <a:pt x="45331" y="0"/>
                    </a:cubicBezTo>
                    <a:close/>
                  </a:path>
                </a:pathLst>
              </a:custGeom>
              <a:solidFill>
                <a:srgbClr val="275CE4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125" name="TextBox 125"/>
              <p:cNvSpPr txBox="1"/>
              <p:nvPr/>
            </p:nvSpPr>
            <p:spPr>
              <a:xfrm>
                <a:off x="8500" y="-120682"/>
                <a:ext cx="73663" cy="151067"/>
              </a:xfrm>
              <a:prstGeom prst="rect">
                <a:avLst/>
              </a:prstGeom>
            </p:spPr>
            <p:txBody>
              <a:bodyPr lIns="38877" tIns="38877" rIns="38877" bIns="38877" rtlCol="0" anchor="ctr"/>
              <a:lstStyle/>
              <a:p>
                <a:pPr marL="0" lvl="0" indent="0" algn="ctr">
                  <a:lnSpc>
                    <a:spcPts val="4335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26" name="Group 126"/>
            <p:cNvGrpSpPr/>
            <p:nvPr/>
          </p:nvGrpSpPr>
          <p:grpSpPr>
            <a:xfrm rot="1095631">
              <a:off x="1131804" y="7416897"/>
              <a:ext cx="2365175" cy="725067"/>
              <a:chOff x="0" y="0"/>
              <a:chExt cx="597833" cy="183271"/>
            </a:xfrm>
          </p:grpSpPr>
          <p:sp>
            <p:nvSpPr>
              <p:cNvPr id="127" name="Freeform 127"/>
              <p:cNvSpPr/>
              <p:nvPr/>
            </p:nvSpPr>
            <p:spPr>
              <a:xfrm>
                <a:off x="0" y="0"/>
                <a:ext cx="597833" cy="183271"/>
              </a:xfrm>
              <a:custGeom>
                <a:avLst/>
                <a:gdLst/>
                <a:ahLst/>
                <a:cxnLst/>
                <a:rect l="l" t="t" r="r" b="b"/>
                <a:pathLst>
                  <a:path w="597833" h="183271">
                    <a:moveTo>
                      <a:pt x="203200" y="183271"/>
                    </a:moveTo>
                    <a:lnTo>
                      <a:pt x="394633" y="183271"/>
                    </a:lnTo>
                    <a:lnTo>
                      <a:pt x="597833" y="0"/>
                    </a:lnTo>
                    <a:lnTo>
                      <a:pt x="0" y="0"/>
                    </a:lnTo>
                    <a:lnTo>
                      <a:pt x="203200" y="183271"/>
                    </a:lnTo>
                    <a:close/>
                  </a:path>
                </a:pathLst>
              </a:custGeom>
              <a:solidFill>
                <a:srgbClr val="0B1541"/>
              </a:solidFill>
            </p:spPr>
          </p:sp>
          <p:sp>
            <p:nvSpPr>
              <p:cNvPr id="128" name="TextBox 128"/>
              <p:cNvSpPr txBox="1"/>
              <p:nvPr/>
            </p:nvSpPr>
            <p:spPr>
              <a:xfrm>
                <a:off x="127000" y="-123825"/>
                <a:ext cx="343833" cy="307096"/>
              </a:xfrm>
              <a:prstGeom prst="rect">
                <a:avLst/>
              </a:prstGeom>
            </p:spPr>
            <p:txBody>
              <a:bodyPr lIns="52217" tIns="52217" rIns="52217" bIns="52217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129" name="Group 129"/>
            <p:cNvGrpSpPr/>
            <p:nvPr/>
          </p:nvGrpSpPr>
          <p:grpSpPr>
            <a:xfrm rot="1095631">
              <a:off x="2779504" y="8242882"/>
              <a:ext cx="266384" cy="2452549"/>
              <a:chOff x="0" y="0"/>
              <a:chExt cx="39938" cy="367705"/>
            </a:xfrm>
          </p:grpSpPr>
          <p:sp>
            <p:nvSpPr>
              <p:cNvPr id="130" name="Freeform 130"/>
              <p:cNvSpPr/>
              <p:nvPr/>
            </p:nvSpPr>
            <p:spPr>
              <a:xfrm>
                <a:off x="0" y="0"/>
                <a:ext cx="39938" cy="367705"/>
              </a:xfrm>
              <a:custGeom>
                <a:avLst/>
                <a:gdLst/>
                <a:ahLst/>
                <a:cxnLst/>
                <a:rect l="l" t="t" r="r" b="b"/>
                <a:pathLst>
                  <a:path w="39938" h="367705">
                    <a:moveTo>
                      <a:pt x="0" y="0"/>
                    </a:moveTo>
                    <a:lnTo>
                      <a:pt x="39938" y="0"/>
                    </a:lnTo>
                    <a:lnTo>
                      <a:pt x="39938" y="367705"/>
                    </a:lnTo>
                    <a:lnTo>
                      <a:pt x="0" y="367705"/>
                    </a:lnTo>
                    <a:close/>
                  </a:path>
                </a:pathLst>
              </a:custGeom>
              <a:solidFill>
                <a:srgbClr val="0B1541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131" name="TextBox 131"/>
              <p:cNvSpPr txBox="1"/>
              <p:nvPr/>
            </p:nvSpPr>
            <p:spPr>
              <a:xfrm>
                <a:off x="0" y="-123825"/>
                <a:ext cx="39938" cy="491530"/>
              </a:xfrm>
              <a:prstGeom prst="rect">
                <a:avLst/>
              </a:prstGeom>
            </p:spPr>
            <p:txBody>
              <a:bodyPr lIns="52217" tIns="52217" rIns="52217" bIns="52217" rtlCol="0" anchor="ctr"/>
              <a:lstStyle/>
              <a:p>
                <a:pPr marL="0" lvl="0" indent="0" algn="ctr">
                  <a:lnSpc>
                    <a:spcPts val="442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32" name="Group 132"/>
            <p:cNvGrpSpPr/>
            <p:nvPr/>
          </p:nvGrpSpPr>
          <p:grpSpPr>
            <a:xfrm rot="-9704368">
              <a:off x="272742" y="10020475"/>
              <a:ext cx="2365175" cy="725067"/>
              <a:chOff x="0" y="0"/>
              <a:chExt cx="597833" cy="183271"/>
            </a:xfrm>
          </p:grpSpPr>
          <p:sp>
            <p:nvSpPr>
              <p:cNvPr id="133" name="Freeform 133"/>
              <p:cNvSpPr/>
              <p:nvPr/>
            </p:nvSpPr>
            <p:spPr>
              <a:xfrm>
                <a:off x="0" y="0"/>
                <a:ext cx="597833" cy="183271"/>
              </a:xfrm>
              <a:custGeom>
                <a:avLst/>
                <a:gdLst/>
                <a:ahLst/>
                <a:cxnLst/>
                <a:rect l="l" t="t" r="r" b="b"/>
                <a:pathLst>
                  <a:path w="597833" h="183271">
                    <a:moveTo>
                      <a:pt x="203200" y="183271"/>
                    </a:moveTo>
                    <a:lnTo>
                      <a:pt x="394633" y="183271"/>
                    </a:lnTo>
                    <a:lnTo>
                      <a:pt x="597833" y="0"/>
                    </a:lnTo>
                    <a:lnTo>
                      <a:pt x="0" y="0"/>
                    </a:lnTo>
                    <a:lnTo>
                      <a:pt x="203200" y="183271"/>
                    </a:lnTo>
                    <a:close/>
                  </a:path>
                </a:pathLst>
              </a:custGeom>
              <a:solidFill>
                <a:srgbClr val="0B1541"/>
              </a:solidFill>
            </p:spPr>
          </p:sp>
          <p:sp>
            <p:nvSpPr>
              <p:cNvPr id="134" name="TextBox 134"/>
              <p:cNvSpPr txBox="1"/>
              <p:nvPr/>
            </p:nvSpPr>
            <p:spPr>
              <a:xfrm>
                <a:off x="127000" y="-123825"/>
                <a:ext cx="343833" cy="307096"/>
              </a:xfrm>
              <a:prstGeom prst="rect">
                <a:avLst/>
              </a:prstGeom>
            </p:spPr>
            <p:txBody>
              <a:bodyPr lIns="52217" tIns="52217" rIns="52217" bIns="52217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sp>
          <p:nvSpPr>
            <p:cNvPr id="135" name="Freeform 135"/>
            <p:cNvSpPr/>
            <p:nvPr/>
          </p:nvSpPr>
          <p:spPr>
            <a:xfrm rot="-10800000">
              <a:off x="3369655" y="0"/>
              <a:ext cx="4252364" cy="3907822"/>
            </a:xfrm>
            <a:custGeom>
              <a:avLst/>
              <a:gdLst/>
              <a:ahLst/>
              <a:cxnLst/>
              <a:rect l="l" t="t" r="r" b="b"/>
              <a:pathLst>
                <a:path w="4252364" h="3907822">
                  <a:moveTo>
                    <a:pt x="0" y="0"/>
                  </a:moveTo>
                  <a:lnTo>
                    <a:pt x="4252364" y="0"/>
                  </a:lnTo>
                  <a:lnTo>
                    <a:pt x="4252364" y="3907822"/>
                  </a:lnTo>
                  <a:lnTo>
                    <a:pt x="0" y="39078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20079" b="-2015"/>
              </a:stretch>
            </a:blipFill>
          </p:spPr>
        </p:sp>
        <p:grpSp>
          <p:nvGrpSpPr>
            <p:cNvPr id="136" name="Group 136"/>
            <p:cNvGrpSpPr/>
            <p:nvPr/>
          </p:nvGrpSpPr>
          <p:grpSpPr>
            <a:xfrm rot="-10800000">
              <a:off x="4168370" y="3343189"/>
              <a:ext cx="2703356" cy="5381796"/>
              <a:chOff x="0" y="0"/>
              <a:chExt cx="544375" cy="1083733"/>
            </a:xfrm>
          </p:grpSpPr>
          <p:sp>
            <p:nvSpPr>
              <p:cNvPr id="137" name="Freeform 137"/>
              <p:cNvSpPr/>
              <p:nvPr/>
            </p:nvSpPr>
            <p:spPr>
              <a:xfrm>
                <a:off x="0" y="0"/>
                <a:ext cx="544375" cy="1083733"/>
              </a:xfrm>
              <a:custGeom>
                <a:avLst/>
                <a:gdLst/>
                <a:ahLst/>
                <a:cxnLst/>
                <a:rect l="l" t="t" r="r" b="b"/>
                <a:pathLst>
                  <a:path w="544375" h="1083733">
                    <a:moveTo>
                      <a:pt x="195773" y="0"/>
                    </a:moveTo>
                    <a:lnTo>
                      <a:pt x="348603" y="0"/>
                    </a:lnTo>
                    <a:cubicBezTo>
                      <a:pt x="400525" y="0"/>
                      <a:pt x="450320" y="20626"/>
                      <a:pt x="487035" y="57341"/>
                    </a:cubicBezTo>
                    <a:cubicBezTo>
                      <a:pt x="523749" y="94055"/>
                      <a:pt x="544375" y="143851"/>
                      <a:pt x="544375" y="195773"/>
                    </a:cubicBezTo>
                    <a:lnTo>
                      <a:pt x="544375" y="887961"/>
                    </a:lnTo>
                    <a:cubicBezTo>
                      <a:pt x="544375" y="939883"/>
                      <a:pt x="523749" y="989678"/>
                      <a:pt x="487035" y="1026393"/>
                    </a:cubicBezTo>
                    <a:cubicBezTo>
                      <a:pt x="450320" y="1063107"/>
                      <a:pt x="400525" y="1083733"/>
                      <a:pt x="348603" y="1083733"/>
                    </a:cubicBezTo>
                    <a:lnTo>
                      <a:pt x="195773" y="1083733"/>
                    </a:lnTo>
                    <a:cubicBezTo>
                      <a:pt x="143851" y="1083733"/>
                      <a:pt x="94055" y="1063107"/>
                      <a:pt x="57341" y="1026393"/>
                    </a:cubicBezTo>
                    <a:cubicBezTo>
                      <a:pt x="20626" y="989678"/>
                      <a:pt x="0" y="939883"/>
                      <a:pt x="0" y="887961"/>
                    </a:cubicBezTo>
                    <a:lnTo>
                      <a:pt x="0" y="195773"/>
                    </a:lnTo>
                    <a:cubicBezTo>
                      <a:pt x="0" y="143851"/>
                      <a:pt x="20626" y="94055"/>
                      <a:pt x="57341" y="57341"/>
                    </a:cubicBezTo>
                    <a:cubicBezTo>
                      <a:pt x="94055" y="20626"/>
                      <a:pt x="143851" y="0"/>
                      <a:pt x="195773" y="0"/>
                    </a:cubicBezTo>
                    <a:close/>
                  </a:path>
                </a:pathLst>
              </a:custGeom>
              <a:solidFill>
                <a:srgbClr val="F88219"/>
              </a:solidFill>
            </p:spPr>
          </p:sp>
          <p:sp>
            <p:nvSpPr>
              <p:cNvPr id="138" name="TextBox 138"/>
              <p:cNvSpPr txBox="1"/>
              <p:nvPr/>
            </p:nvSpPr>
            <p:spPr>
              <a:xfrm>
                <a:off x="0" y="-123825"/>
                <a:ext cx="544375" cy="1207558"/>
              </a:xfrm>
              <a:prstGeom prst="rect">
                <a:avLst/>
              </a:prstGeom>
            </p:spPr>
            <p:txBody>
              <a:bodyPr lIns="38877" tIns="38877" rIns="38877" bIns="38877" rtlCol="0" anchor="ctr"/>
              <a:lstStyle/>
              <a:p>
                <a:pPr algn="ctr">
                  <a:lnSpc>
                    <a:spcPts val="4419"/>
                  </a:lnSpc>
                </a:pPr>
                <a:endParaRPr/>
              </a:p>
            </p:txBody>
          </p:sp>
        </p:grpSp>
        <p:grpSp>
          <p:nvGrpSpPr>
            <p:cNvPr id="139" name="Group 139"/>
            <p:cNvGrpSpPr/>
            <p:nvPr/>
          </p:nvGrpSpPr>
          <p:grpSpPr>
            <a:xfrm rot="-10800000">
              <a:off x="4629311" y="5884593"/>
              <a:ext cx="1781474" cy="1744101"/>
              <a:chOff x="0" y="0"/>
              <a:chExt cx="358736" cy="351210"/>
            </a:xfrm>
          </p:grpSpPr>
          <p:sp>
            <p:nvSpPr>
              <p:cNvPr id="140" name="Freeform 140"/>
              <p:cNvSpPr/>
              <p:nvPr/>
            </p:nvSpPr>
            <p:spPr>
              <a:xfrm>
                <a:off x="0" y="0"/>
                <a:ext cx="358736" cy="351210"/>
              </a:xfrm>
              <a:custGeom>
                <a:avLst/>
                <a:gdLst/>
                <a:ahLst/>
                <a:cxnLst/>
                <a:rect l="l" t="t" r="r" b="b"/>
                <a:pathLst>
                  <a:path w="358736" h="351210">
                    <a:moveTo>
                      <a:pt x="148541" y="0"/>
                    </a:moveTo>
                    <a:lnTo>
                      <a:pt x="210195" y="0"/>
                    </a:lnTo>
                    <a:cubicBezTo>
                      <a:pt x="249590" y="0"/>
                      <a:pt x="287372" y="15650"/>
                      <a:pt x="315229" y="43507"/>
                    </a:cubicBezTo>
                    <a:cubicBezTo>
                      <a:pt x="343086" y="71363"/>
                      <a:pt x="358736" y="109145"/>
                      <a:pt x="358736" y="148541"/>
                    </a:cubicBezTo>
                    <a:lnTo>
                      <a:pt x="358736" y="202669"/>
                    </a:lnTo>
                    <a:cubicBezTo>
                      <a:pt x="358736" y="242064"/>
                      <a:pt x="343086" y="279846"/>
                      <a:pt x="315229" y="307703"/>
                    </a:cubicBezTo>
                    <a:cubicBezTo>
                      <a:pt x="287372" y="335560"/>
                      <a:pt x="249590" y="351210"/>
                      <a:pt x="210195" y="351210"/>
                    </a:cubicBezTo>
                    <a:lnTo>
                      <a:pt x="148541" y="351210"/>
                    </a:lnTo>
                    <a:cubicBezTo>
                      <a:pt x="109145" y="351210"/>
                      <a:pt x="71363" y="335560"/>
                      <a:pt x="43507" y="307703"/>
                    </a:cubicBezTo>
                    <a:cubicBezTo>
                      <a:pt x="15650" y="279846"/>
                      <a:pt x="0" y="242064"/>
                      <a:pt x="0" y="202669"/>
                    </a:cubicBezTo>
                    <a:lnTo>
                      <a:pt x="0" y="148541"/>
                    </a:lnTo>
                    <a:cubicBezTo>
                      <a:pt x="0" y="109145"/>
                      <a:pt x="15650" y="71363"/>
                      <a:pt x="43507" y="43507"/>
                    </a:cubicBezTo>
                    <a:cubicBezTo>
                      <a:pt x="71363" y="15650"/>
                      <a:pt x="109145" y="0"/>
                      <a:pt x="148541" y="0"/>
                    </a:cubicBezTo>
                    <a:close/>
                  </a:path>
                </a:pathLst>
              </a:custGeom>
              <a:solidFill>
                <a:srgbClr val="F99B47"/>
              </a:solidFill>
            </p:spPr>
          </p:sp>
          <p:sp>
            <p:nvSpPr>
              <p:cNvPr id="141" name="TextBox 141"/>
              <p:cNvSpPr txBox="1"/>
              <p:nvPr/>
            </p:nvSpPr>
            <p:spPr>
              <a:xfrm>
                <a:off x="0" y="-123825"/>
                <a:ext cx="358736" cy="475035"/>
              </a:xfrm>
              <a:prstGeom prst="rect">
                <a:avLst/>
              </a:prstGeom>
            </p:spPr>
            <p:txBody>
              <a:bodyPr lIns="38877" tIns="38877" rIns="38877" bIns="38877" rtlCol="0" anchor="ctr"/>
              <a:lstStyle/>
              <a:p>
                <a:pPr algn="ctr">
                  <a:lnSpc>
                    <a:spcPts val="4419"/>
                  </a:lnSpc>
                </a:pPr>
                <a:endParaRPr/>
              </a:p>
            </p:txBody>
          </p:sp>
        </p:grpSp>
        <p:grpSp>
          <p:nvGrpSpPr>
            <p:cNvPr id="142" name="Group 142"/>
            <p:cNvGrpSpPr/>
            <p:nvPr/>
          </p:nvGrpSpPr>
          <p:grpSpPr>
            <a:xfrm rot="-10800000">
              <a:off x="4280491" y="3567430"/>
              <a:ext cx="2479114" cy="1295618"/>
              <a:chOff x="0" y="0"/>
              <a:chExt cx="499220" cy="260899"/>
            </a:xfrm>
          </p:grpSpPr>
          <p:sp>
            <p:nvSpPr>
              <p:cNvPr id="143" name="Freeform 143"/>
              <p:cNvSpPr/>
              <p:nvPr/>
            </p:nvSpPr>
            <p:spPr>
              <a:xfrm>
                <a:off x="0" y="0"/>
                <a:ext cx="499220" cy="260899"/>
              </a:xfrm>
              <a:custGeom>
                <a:avLst/>
                <a:gdLst/>
                <a:ahLst/>
                <a:cxnLst/>
                <a:rect l="l" t="t" r="r" b="b"/>
                <a:pathLst>
                  <a:path w="499220" h="260899">
                    <a:moveTo>
                      <a:pt x="130449" y="0"/>
                    </a:moveTo>
                    <a:lnTo>
                      <a:pt x="368770" y="0"/>
                    </a:lnTo>
                    <a:cubicBezTo>
                      <a:pt x="440816" y="0"/>
                      <a:pt x="499220" y="58404"/>
                      <a:pt x="499220" y="130449"/>
                    </a:cubicBezTo>
                    <a:lnTo>
                      <a:pt x="499220" y="130449"/>
                    </a:lnTo>
                    <a:cubicBezTo>
                      <a:pt x="499220" y="165047"/>
                      <a:pt x="485476" y="198227"/>
                      <a:pt x="461012" y="222691"/>
                    </a:cubicBezTo>
                    <a:cubicBezTo>
                      <a:pt x="436548" y="247155"/>
                      <a:pt x="403368" y="260899"/>
                      <a:pt x="368770" y="260899"/>
                    </a:cubicBezTo>
                    <a:lnTo>
                      <a:pt x="130449" y="260899"/>
                    </a:lnTo>
                    <a:cubicBezTo>
                      <a:pt x="58404" y="260899"/>
                      <a:pt x="0" y="202495"/>
                      <a:pt x="0" y="130449"/>
                    </a:cubicBezTo>
                    <a:lnTo>
                      <a:pt x="0" y="130449"/>
                    </a:lnTo>
                    <a:cubicBezTo>
                      <a:pt x="0" y="58404"/>
                      <a:pt x="58404" y="0"/>
                      <a:pt x="130449" y="0"/>
                    </a:cubicBezTo>
                    <a:close/>
                  </a:path>
                </a:pathLst>
              </a:custGeom>
              <a:solidFill>
                <a:srgbClr val="F99B47"/>
              </a:solidFill>
            </p:spPr>
          </p:sp>
          <p:sp>
            <p:nvSpPr>
              <p:cNvPr id="144" name="TextBox 144"/>
              <p:cNvSpPr txBox="1"/>
              <p:nvPr/>
            </p:nvSpPr>
            <p:spPr>
              <a:xfrm>
                <a:off x="0" y="-123825"/>
                <a:ext cx="499220" cy="384724"/>
              </a:xfrm>
              <a:prstGeom prst="rect">
                <a:avLst/>
              </a:prstGeom>
            </p:spPr>
            <p:txBody>
              <a:bodyPr lIns="38877" tIns="38877" rIns="38877" bIns="38877" rtlCol="0" anchor="ctr"/>
              <a:lstStyle/>
              <a:p>
                <a:pPr algn="ctr">
                  <a:lnSpc>
                    <a:spcPts val="4419"/>
                  </a:lnSpc>
                </a:pPr>
                <a:endParaRPr/>
              </a:p>
            </p:txBody>
          </p:sp>
        </p:grpSp>
        <p:grpSp>
          <p:nvGrpSpPr>
            <p:cNvPr id="145" name="Group 145"/>
            <p:cNvGrpSpPr/>
            <p:nvPr/>
          </p:nvGrpSpPr>
          <p:grpSpPr>
            <a:xfrm rot="-10800000">
              <a:off x="5748027" y="3419182"/>
              <a:ext cx="824710" cy="99663"/>
              <a:chOff x="0" y="0"/>
              <a:chExt cx="166072" cy="20069"/>
            </a:xfrm>
          </p:grpSpPr>
          <p:sp>
            <p:nvSpPr>
              <p:cNvPr id="146" name="Freeform 146"/>
              <p:cNvSpPr/>
              <p:nvPr/>
            </p:nvSpPr>
            <p:spPr>
              <a:xfrm>
                <a:off x="0" y="0"/>
                <a:ext cx="166072" cy="20069"/>
              </a:xfrm>
              <a:custGeom>
                <a:avLst/>
                <a:gdLst/>
                <a:ahLst/>
                <a:cxnLst/>
                <a:rect l="l" t="t" r="r" b="b"/>
                <a:pathLst>
                  <a:path w="166072" h="20069">
                    <a:moveTo>
                      <a:pt x="10035" y="0"/>
                    </a:moveTo>
                    <a:lnTo>
                      <a:pt x="156038" y="0"/>
                    </a:lnTo>
                    <a:cubicBezTo>
                      <a:pt x="161579" y="0"/>
                      <a:pt x="166072" y="4493"/>
                      <a:pt x="166072" y="10035"/>
                    </a:cubicBezTo>
                    <a:lnTo>
                      <a:pt x="166072" y="10035"/>
                    </a:lnTo>
                    <a:cubicBezTo>
                      <a:pt x="166072" y="12696"/>
                      <a:pt x="165015" y="15248"/>
                      <a:pt x="163133" y="17130"/>
                    </a:cubicBezTo>
                    <a:cubicBezTo>
                      <a:pt x="161251" y="19012"/>
                      <a:pt x="158699" y="20069"/>
                      <a:pt x="156038" y="20069"/>
                    </a:cubicBezTo>
                    <a:lnTo>
                      <a:pt x="10035" y="20069"/>
                    </a:lnTo>
                    <a:cubicBezTo>
                      <a:pt x="7373" y="20069"/>
                      <a:pt x="4821" y="19012"/>
                      <a:pt x="2939" y="17130"/>
                    </a:cubicBezTo>
                    <a:cubicBezTo>
                      <a:pt x="1057" y="15248"/>
                      <a:pt x="0" y="12696"/>
                      <a:pt x="0" y="10035"/>
                    </a:cubicBezTo>
                    <a:lnTo>
                      <a:pt x="0" y="10035"/>
                    </a:lnTo>
                    <a:cubicBezTo>
                      <a:pt x="0" y="7373"/>
                      <a:pt x="1057" y="4821"/>
                      <a:pt x="2939" y="2939"/>
                    </a:cubicBezTo>
                    <a:cubicBezTo>
                      <a:pt x="4821" y="1057"/>
                      <a:pt x="7373" y="0"/>
                      <a:pt x="10035" y="0"/>
                    </a:cubicBezTo>
                    <a:close/>
                  </a:path>
                </a:pathLst>
              </a:custGeom>
              <a:solidFill>
                <a:srgbClr val="EAEA28"/>
              </a:solidFill>
            </p:spPr>
          </p:sp>
          <p:sp>
            <p:nvSpPr>
              <p:cNvPr id="147" name="TextBox 147"/>
              <p:cNvSpPr txBox="1"/>
              <p:nvPr/>
            </p:nvSpPr>
            <p:spPr>
              <a:xfrm>
                <a:off x="0" y="-123825"/>
                <a:ext cx="166072" cy="143894"/>
              </a:xfrm>
              <a:prstGeom prst="rect">
                <a:avLst/>
              </a:prstGeom>
            </p:spPr>
            <p:txBody>
              <a:bodyPr lIns="38877" tIns="38877" rIns="38877" bIns="38877" rtlCol="0" anchor="ctr"/>
              <a:lstStyle/>
              <a:p>
                <a:pPr algn="ctr">
                  <a:lnSpc>
                    <a:spcPts val="4419"/>
                  </a:lnSpc>
                </a:pPr>
                <a:endParaRPr/>
              </a:p>
            </p:txBody>
          </p:sp>
        </p:grpSp>
        <p:grpSp>
          <p:nvGrpSpPr>
            <p:cNvPr id="148" name="Group 148"/>
            <p:cNvGrpSpPr/>
            <p:nvPr/>
          </p:nvGrpSpPr>
          <p:grpSpPr>
            <a:xfrm rot="-10800000">
              <a:off x="4467359" y="3419182"/>
              <a:ext cx="824710" cy="99663"/>
              <a:chOff x="0" y="0"/>
              <a:chExt cx="166072" cy="20069"/>
            </a:xfrm>
          </p:grpSpPr>
          <p:sp>
            <p:nvSpPr>
              <p:cNvPr id="149" name="Freeform 149"/>
              <p:cNvSpPr/>
              <p:nvPr/>
            </p:nvSpPr>
            <p:spPr>
              <a:xfrm>
                <a:off x="0" y="0"/>
                <a:ext cx="166072" cy="20069"/>
              </a:xfrm>
              <a:custGeom>
                <a:avLst/>
                <a:gdLst/>
                <a:ahLst/>
                <a:cxnLst/>
                <a:rect l="l" t="t" r="r" b="b"/>
                <a:pathLst>
                  <a:path w="166072" h="20069">
                    <a:moveTo>
                      <a:pt x="10035" y="0"/>
                    </a:moveTo>
                    <a:lnTo>
                      <a:pt x="156038" y="0"/>
                    </a:lnTo>
                    <a:cubicBezTo>
                      <a:pt x="161579" y="0"/>
                      <a:pt x="166072" y="4493"/>
                      <a:pt x="166072" y="10035"/>
                    </a:cubicBezTo>
                    <a:lnTo>
                      <a:pt x="166072" y="10035"/>
                    </a:lnTo>
                    <a:cubicBezTo>
                      <a:pt x="166072" y="12696"/>
                      <a:pt x="165015" y="15248"/>
                      <a:pt x="163133" y="17130"/>
                    </a:cubicBezTo>
                    <a:cubicBezTo>
                      <a:pt x="161251" y="19012"/>
                      <a:pt x="158699" y="20069"/>
                      <a:pt x="156038" y="20069"/>
                    </a:cubicBezTo>
                    <a:lnTo>
                      <a:pt x="10035" y="20069"/>
                    </a:lnTo>
                    <a:cubicBezTo>
                      <a:pt x="7373" y="20069"/>
                      <a:pt x="4821" y="19012"/>
                      <a:pt x="2939" y="17130"/>
                    </a:cubicBezTo>
                    <a:cubicBezTo>
                      <a:pt x="1057" y="15248"/>
                      <a:pt x="0" y="12696"/>
                      <a:pt x="0" y="10035"/>
                    </a:cubicBezTo>
                    <a:lnTo>
                      <a:pt x="0" y="10035"/>
                    </a:lnTo>
                    <a:cubicBezTo>
                      <a:pt x="0" y="7373"/>
                      <a:pt x="1057" y="4821"/>
                      <a:pt x="2939" y="2939"/>
                    </a:cubicBezTo>
                    <a:cubicBezTo>
                      <a:pt x="4821" y="1057"/>
                      <a:pt x="7373" y="0"/>
                      <a:pt x="10035" y="0"/>
                    </a:cubicBezTo>
                    <a:close/>
                  </a:path>
                </a:pathLst>
              </a:custGeom>
              <a:solidFill>
                <a:srgbClr val="EAEA28"/>
              </a:solidFill>
            </p:spPr>
          </p:sp>
          <p:sp>
            <p:nvSpPr>
              <p:cNvPr id="150" name="TextBox 150"/>
              <p:cNvSpPr txBox="1"/>
              <p:nvPr/>
            </p:nvSpPr>
            <p:spPr>
              <a:xfrm>
                <a:off x="0" y="-123825"/>
                <a:ext cx="166072" cy="143894"/>
              </a:xfrm>
              <a:prstGeom prst="rect">
                <a:avLst/>
              </a:prstGeom>
            </p:spPr>
            <p:txBody>
              <a:bodyPr lIns="38877" tIns="38877" rIns="38877" bIns="38877" rtlCol="0" anchor="ctr"/>
              <a:lstStyle/>
              <a:p>
                <a:pPr algn="ctr">
                  <a:lnSpc>
                    <a:spcPts val="4419"/>
                  </a:lnSpc>
                </a:pPr>
                <a:endParaRPr/>
              </a:p>
            </p:txBody>
          </p:sp>
        </p:grpSp>
        <p:grpSp>
          <p:nvGrpSpPr>
            <p:cNvPr id="151" name="Group 151"/>
            <p:cNvGrpSpPr/>
            <p:nvPr/>
          </p:nvGrpSpPr>
          <p:grpSpPr>
            <a:xfrm rot="-9870462">
              <a:off x="6725086" y="5280259"/>
              <a:ext cx="450227" cy="166499"/>
              <a:chOff x="0" y="0"/>
              <a:chExt cx="90662" cy="33528"/>
            </a:xfrm>
          </p:grpSpPr>
          <p:sp>
            <p:nvSpPr>
              <p:cNvPr id="152" name="Freeform 152"/>
              <p:cNvSpPr/>
              <p:nvPr/>
            </p:nvSpPr>
            <p:spPr>
              <a:xfrm>
                <a:off x="0" y="0"/>
                <a:ext cx="90662" cy="33528"/>
              </a:xfrm>
              <a:custGeom>
                <a:avLst/>
                <a:gdLst/>
                <a:ahLst/>
                <a:cxnLst/>
                <a:rect l="l" t="t" r="r" b="b"/>
                <a:pathLst>
                  <a:path w="90662" h="33528">
                    <a:moveTo>
                      <a:pt x="45331" y="0"/>
                    </a:moveTo>
                    <a:cubicBezTo>
                      <a:pt x="20295" y="0"/>
                      <a:pt x="0" y="7506"/>
                      <a:pt x="0" y="16764"/>
                    </a:cubicBezTo>
                    <a:cubicBezTo>
                      <a:pt x="0" y="26023"/>
                      <a:pt x="20295" y="33528"/>
                      <a:pt x="45331" y="33528"/>
                    </a:cubicBezTo>
                    <a:cubicBezTo>
                      <a:pt x="70367" y="33528"/>
                      <a:pt x="90662" y="26023"/>
                      <a:pt x="90662" y="16764"/>
                    </a:cubicBezTo>
                    <a:cubicBezTo>
                      <a:pt x="90662" y="7506"/>
                      <a:pt x="70367" y="0"/>
                      <a:pt x="45331" y="0"/>
                    </a:cubicBezTo>
                    <a:close/>
                  </a:path>
                </a:pathLst>
              </a:custGeom>
              <a:solidFill>
                <a:srgbClr val="CC5E00"/>
              </a:solidFill>
            </p:spPr>
          </p:sp>
          <p:sp>
            <p:nvSpPr>
              <p:cNvPr id="153" name="TextBox 153"/>
              <p:cNvSpPr txBox="1"/>
              <p:nvPr/>
            </p:nvSpPr>
            <p:spPr>
              <a:xfrm>
                <a:off x="8500" y="-120682"/>
                <a:ext cx="73663" cy="151067"/>
              </a:xfrm>
              <a:prstGeom prst="rect">
                <a:avLst/>
              </a:prstGeom>
            </p:spPr>
            <p:txBody>
              <a:bodyPr lIns="38877" tIns="38877" rIns="38877" bIns="38877" rtlCol="0" anchor="ctr"/>
              <a:lstStyle/>
              <a:p>
                <a:pPr algn="ctr">
                  <a:lnSpc>
                    <a:spcPts val="4419"/>
                  </a:lnSpc>
                </a:pPr>
                <a:endParaRPr/>
              </a:p>
            </p:txBody>
          </p:sp>
        </p:grpSp>
        <p:grpSp>
          <p:nvGrpSpPr>
            <p:cNvPr id="154" name="Group 154"/>
            <p:cNvGrpSpPr/>
            <p:nvPr/>
          </p:nvGrpSpPr>
          <p:grpSpPr>
            <a:xfrm rot="9883450">
              <a:off x="3816284" y="5279523"/>
              <a:ext cx="450227" cy="166499"/>
              <a:chOff x="0" y="0"/>
              <a:chExt cx="90662" cy="33528"/>
            </a:xfrm>
          </p:grpSpPr>
          <p:sp>
            <p:nvSpPr>
              <p:cNvPr id="155" name="Freeform 155"/>
              <p:cNvSpPr/>
              <p:nvPr/>
            </p:nvSpPr>
            <p:spPr>
              <a:xfrm>
                <a:off x="0" y="0"/>
                <a:ext cx="90662" cy="33528"/>
              </a:xfrm>
              <a:custGeom>
                <a:avLst/>
                <a:gdLst/>
                <a:ahLst/>
                <a:cxnLst/>
                <a:rect l="l" t="t" r="r" b="b"/>
                <a:pathLst>
                  <a:path w="90662" h="33528">
                    <a:moveTo>
                      <a:pt x="45331" y="0"/>
                    </a:moveTo>
                    <a:cubicBezTo>
                      <a:pt x="20295" y="0"/>
                      <a:pt x="0" y="7506"/>
                      <a:pt x="0" y="16764"/>
                    </a:cubicBezTo>
                    <a:cubicBezTo>
                      <a:pt x="0" y="26023"/>
                      <a:pt x="20295" y="33528"/>
                      <a:pt x="45331" y="33528"/>
                    </a:cubicBezTo>
                    <a:cubicBezTo>
                      <a:pt x="70367" y="33528"/>
                      <a:pt x="90662" y="26023"/>
                      <a:pt x="90662" y="16764"/>
                    </a:cubicBezTo>
                    <a:cubicBezTo>
                      <a:pt x="90662" y="7506"/>
                      <a:pt x="70367" y="0"/>
                      <a:pt x="45331" y="0"/>
                    </a:cubicBezTo>
                    <a:close/>
                  </a:path>
                </a:pathLst>
              </a:custGeom>
              <a:solidFill>
                <a:srgbClr val="CC5E00"/>
              </a:solidFill>
            </p:spPr>
          </p:sp>
          <p:sp>
            <p:nvSpPr>
              <p:cNvPr id="156" name="TextBox 156"/>
              <p:cNvSpPr txBox="1"/>
              <p:nvPr/>
            </p:nvSpPr>
            <p:spPr>
              <a:xfrm>
                <a:off x="8500" y="-120682"/>
                <a:ext cx="73663" cy="151067"/>
              </a:xfrm>
              <a:prstGeom prst="rect">
                <a:avLst/>
              </a:prstGeom>
            </p:spPr>
            <p:txBody>
              <a:bodyPr lIns="38877" tIns="38877" rIns="38877" bIns="38877" rtlCol="0" anchor="ctr"/>
              <a:lstStyle/>
              <a:p>
                <a:pPr algn="ctr">
                  <a:lnSpc>
                    <a:spcPts val="4419"/>
                  </a:lnSpc>
                </a:pPr>
                <a:endParaRPr/>
              </a:p>
            </p:txBody>
          </p:sp>
        </p:grpSp>
        <p:grpSp>
          <p:nvGrpSpPr>
            <p:cNvPr id="157" name="Group 157"/>
            <p:cNvGrpSpPr/>
            <p:nvPr/>
          </p:nvGrpSpPr>
          <p:grpSpPr>
            <a:xfrm>
              <a:off x="4344825" y="5019733"/>
              <a:ext cx="2365175" cy="725067"/>
              <a:chOff x="0" y="0"/>
              <a:chExt cx="597833" cy="183271"/>
            </a:xfrm>
          </p:grpSpPr>
          <p:sp>
            <p:nvSpPr>
              <p:cNvPr id="158" name="Freeform 158"/>
              <p:cNvSpPr/>
              <p:nvPr/>
            </p:nvSpPr>
            <p:spPr>
              <a:xfrm>
                <a:off x="0" y="0"/>
                <a:ext cx="597833" cy="183271"/>
              </a:xfrm>
              <a:custGeom>
                <a:avLst/>
                <a:gdLst/>
                <a:ahLst/>
                <a:cxnLst/>
                <a:rect l="l" t="t" r="r" b="b"/>
                <a:pathLst>
                  <a:path w="597833" h="183271">
                    <a:moveTo>
                      <a:pt x="203200" y="183271"/>
                    </a:moveTo>
                    <a:lnTo>
                      <a:pt x="394633" y="183271"/>
                    </a:lnTo>
                    <a:lnTo>
                      <a:pt x="597833" y="0"/>
                    </a:lnTo>
                    <a:lnTo>
                      <a:pt x="0" y="0"/>
                    </a:lnTo>
                    <a:lnTo>
                      <a:pt x="203200" y="183271"/>
                    </a:lnTo>
                    <a:close/>
                  </a:path>
                </a:pathLst>
              </a:custGeom>
              <a:solidFill>
                <a:srgbClr val="893F00"/>
              </a:solidFill>
            </p:spPr>
          </p:sp>
          <p:sp>
            <p:nvSpPr>
              <p:cNvPr id="159" name="TextBox 159"/>
              <p:cNvSpPr txBox="1"/>
              <p:nvPr/>
            </p:nvSpPr>
            <p:spPr>
              <a:xfrm>
                <a:off x="127000" y="-123825"/>
                <a:ext cx="343833" cy="307096"/>
              </a:xfrm>
              <a:prstGeom prst="rect">
                <a:avLst/>
              </a:prstGeom>
            </p:spPr>
            <p:txBody>
              <a:bodyPr lIns="52217" tIns="52217" rIns="52217" bIns="52217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160" name="Group 160"/>
            <p:cNvGrpSpPr/>
            <p:nvPr/>
          </p:nvGrpSpPr>
          <p:grpSpPr>
            <a:xfrm>
              <a:off x="4309639" y="5573155"/>
              <a:ext cx="266384" cy="2452549"/>
              <a:chOff x="0" y="0"/>
              <a:chExt cx="39938" cy="367705"/>
            </a:xfrm>
          </p:grpSpPr>
          <p:sp>
            <p:nvSpPr>
              <p:cNvPr id="161" name="Freeform 161"/>
              <p:cNvSpPr/>
              <p:nvPr/>
            </p:nvSpPr>
            <p:spPr>
              <a:xfrm>
                <a:off x="0" y="0"/>
                <a:ext cx="39938" cy="367705"/>
              </a:xfrm>
              <a:custGeom>
                <a:avLst/>
                <a:gdLst/>
                <a:ahLst/>
                <a:cxnLst/>
                <a:rect l="l" t="t" r="r" b="b"/>
                <a:pathLst>
                  <a:path w="39938" h="367705">
                    <a:moveTo>
                      <a:pt x="0" y="0"/>
                    </a:moveTo>
                    <a:lnTo>
                      <a:pt x="39938" y="0"/>
                    </a:lnTo>
                    <a:lnTo>
                      <a:pt x="39938" y="367705"/>
                    </a:lnTo>
                    <a:lnTo>
                      <a:pt x="0" y="367705"/>
                    </a:lnTo>
                    <a:close/>
                  </a:path>
                </a:pathLst>
              </a:custGeom>
              <a:solidFill>
                <a:srgbClr val="893F00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162" name="TextBox 162"/>
              <p:cNvSpPr txBox="1"/>
              <p:nvPr/>
            </p:nvSpPr>
            <p:spPr>
              <a:xfrm>
                <a:off x="0" y="-123825"/>
                <a:ext cx="39938" cy="491530"/>
              </a:xfrm>
              <a:prstGeom prst="rect">
                <a:avLst/>
              </a:prstGeom>
            </p:spPr>
            <p:txBody>
              <a:bodyPr lIns="52217" tIns="52217" rIns="52217" bIns="52217" rtlCol="0" anchor="ctr"/>
              <a:lstStyle/>
              <a:p>
                <a:pPr marL="0" lvl="0" indent="0" algn="ctr">
                  <a:lnSpc>
                    <a:spcPts val="442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63" name="Group 163"/>
            <p:cNvGrpSpPr/>
            <p:nvPr/>
          </p:nvGrpSpPr>
          <p:grpSpPr>
            <a:xfrm>
              <a:off x="6491852" y="5573155"/>
              <a:ext cx="266384" cy="2452549"/>
              <a:chOff x="0" y="0"/>
              <a:chExt cx="39938" cy="367705"/>
            </a:xfrm>
          </p:grpSpPr>
          <p:sp>
            <p:nvSpPr>
              <p:cNvPr id="164" name="Freeform 164"/>
              <p:cNvSpPr/>
              <p:nvPr/>
            </p:nvSpPr>
            <p:spPr>
              <a:xfrm>
                <a:off x="0" y="0"/>
                <a:ext cx="39938" cy="367705"/>
              </a:xfrm>
              <a:custGeom>
                <a:avLst/>
                <a:gdLst/>
                <a:ahLst/>
                <a:cxnLst/>
                <a:rect l="l" t="t" r="r" b="b"/>
                <a:pathLst>
                  <a:path w="39938" h="367705">
                    <a:moveTo>
                      <a:pt x="0" y="0"/>
                    </a:moveTo>
                    <a:lnTo>
                      <a:pt x="39938" y="0"/>
                    </a:lnTo>
                    <a:lnTo>
                      <a:pt x="39938" y="367705"/>
                    </a:lnTo>
                    <a:lnTo>
                      <a:pt x="0" y="367705"/>
                    </a:lnTo>
                    <a:close/>
                  </a:path>
                </a:pathLst>
              </a:custGeom>
              <a:solidFill>
                <a:srgbClr val="893F00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165" name="TextBox 165"/>
              <p:cNvSpPr txBox="1"/>
              <p:nvPr/>
            </p:nvSpPr>
            <p:spPr>
              <a:xfrm>
                <a:off x="0" y="-123825"/>
                <a:ext cx="39938" cy="491530"/>
              </a:xfrm>
              <a:prstGeom prst="rect">
                <a:avLst/>
              </a:prstGeom>
            </p:spPr>
            <p:txBody>
              <a:bodyPr lIns="52217" tIns="52217" rIns="52217" bIns="52217" rtlCol="0" anchor="ctr"/>
              <a:lstStyle/>
              <a:p>
                <a:pPr marL="0" lvl="0" indent="0" algn="ctr">
                  <a:lnSpc>
                    <a:spcPts val="442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66" name="Group 166"/>
            <p:cNvGrpSpPr/>
            <p:nvPr/>
          </p:nvGrpSpPr>
          <p:grpSpPr>
            <a:xfrm rot="-10800000">
              <a:off x="4344825" y="7761376"/>
              <a:ext cx="2365175" cy="725067"/>
              <a:chOff x="0" y="0"/>
              <a:chExt cx="597833" cy="183271"/>
            </a:xfrm>
          </p:grpSpPr>
          <p:sp>
            <p:nvSpPr>
              <p:cNvPr id="167" name="Freeform 167"/>
              <p:cNvSpPr/>
              <p:nvPr/>
            </p:nvSpPr>
            <p:spPr>
              <a:xfrm>
                <a:off x="0" y="0"/>
                <a:ext cx="597833" cy="183271"/>
              </a:xfrm>
              <a:custGeom>
                <a:avLst/>
                <a:gdLst/>
                <a:ahLst/>
                <a:cxnLst/>
                <a:rect l="l" t="t" r="r" b="b"/>
                <a:pathLst>
                  <a:path w="597833" h="183271">
                    <a:moveTo>
                      <a:pt x="203200" y="183271"/>
                    </a:moveTo>
                    <a:lnTo>
                      <a:pt x="394633" y="183271"/>
                    </a:lnTo>
                    <a:lnTo>
                      <a:pt x="597833" y="0"/>
                    </a:lnTo>
                    <a:lnTo>
                      <a:pt x="0" y="0"/>
                    </a:lnTo>
                    <a:lnTo>
                      <a:pt x="203200" y="183271"/>
                    </a:lnTo>
                    <a:close/>
                  </a:path>
                </a:pathLst>
              </a:custGeom>
              <a:solidFill>
                <a:srgbClr val="893F00"/>
              </a:solidFill>
            </p:spPr>
          </p:sp>
          <p:sp>
            <p:nvSpPr>
              <p:cNvPr id="168" name="TextBox 168"/>
              <p:cNvSpPr txBox="1"/>
              <p:nvPr/>
            </p:nvSpPr>
            <p:spPr>
              <a:xfrm>
                <a:off x="127000" y="-123825"/>
                <a:ext cx="343833" cy="307096"/>
              </a:xfrm>
              <a:prstGeom prst="rect">
                <a:avLst/>
              </a:prstGeom>
            </p:spPr>
            <p:txBody>
              <a:bodyPr lIns="52217" tIns="52217" rIns="52217" bIns="52217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</p:grpSp>
      <p:grpSp>
        <p:nvGrpSpPr>
          <p:cNvPr id="169" name="Group 19"/>
          <p:cNvGrpSpPr/>
          <p:nvPr/>
        </p:nvGrpSpPr>
        <p:grpSpPr>
          <a:xfrm>
            <a:off x="275881" y="297751"/>
            <a:ext cx="1878569" cy="1818298"/>
            <a:chOff x="-6762" y="-76200"/>
            <a:chExt cx="812800" cy="812800"/>
          </a:xfrm>
        </p:grpSpPr>
        <p:sp>
          <p:nvSpPr>
            <p:cNvPr id="170" name="Freeform 20"/>
            <p:cNvSpPr/>
            <p:nvPr/>
          </p:nvSpPr>
          <p:spPr>
            <a:xfrm>
              <a:off x="-6762" y="-7620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</p:spPr>
        </p:sp>
        <p:sp>
          <p:nvSpPr>
            <p:cNvPr id="171" name="TextBox 21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99"/>
                </a:lnSpc>
              </a:pPr>
              <a:r>
                <a:rPr lang="en-US" sz="4800" dirty="0" smtClean="0">
                  <a:solidFill>
                    <a:srgbClr val="FFFFFF"/>
                  </a:solidFill>
                  <a:latin typeface="Montserrat Semi-Bold"/>
                </a:rPr>
                <a:t>3</a:t>
              </a:r>
              <a:endParaRPr lang="en-US" sz="1499" dirty="0">
                <a:solidFill>
                  <a:srgbClr val="FFFFFF"/>
                </a:solidFill>
                <a:latin typeface="Montserrat Semi-Bold"/>
              </a:endParaRPr>
            </a:p>
          </p:txBody>
        </p:sp>
      </p:grpSp>
      <p:sp>
        <p:nvSpPr>
          <p:cNvPr id="173" name="TextBox 172"/>
          <p:cNvSpPr txBox="1"/>
          <p:nvPr/>
        </p:nvSpPr>
        <p:spPr>
          <a:xfrm>
            <a:off x="2354339" y="606735"/>
            <a:ext cx="50105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.VnVogue" panose="020B7200000000000000" pitchFamily="34" charset="0"/>
              </a:rPr>
              <a:t>INSURANCE CLIENT INFORMATION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729" y="2387418"/>
            <a:ext cx="7389552" cy="3617398"/>
          </a:xfrm>
          <a:prstGeom prst="rect">
            <a:avLst/>
          </a:prstGeom>
        </p:spPr>
      </p:pic>
      <p:sp>
        <p:nvSpPr>
          <p:cNvPr id="79" name="TextBox 78"/>
          <p:cNvSpPr txBox="1"/>
          <p:nvPr/>
        </p:nvSpPr>
        <p:spPr>
          <a:xfrm>
            <a:off x="9717878" y="2883545"/>
            <a:ext cx="5623647" cy="255454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C000"/>
                </a:solidFill>
              </a:rPr>
              <a:t>Married</a:t>
            </a:r>
            <a:r>
              <a:rPr lang="en-US" sz="3200" b="1" dirty="0">
                <a:solidFill>
                  <a:schemeClr val="bg1"/>
                </a:solidFill>
              </a:rPr>
              <a:t> people may tend to focus on protecting family and assets, including purchasing car insurance to ensure safety while traveling.</a:t>
            </a:r>
          </a:p>
        </p:txBody>
      </p:sp>
      <p:pic>
        <p:nvPicPr>
          <p:cNvPr id="80" name="Picture 7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729" y="6216027"/>
            <a:ext cx="7374240" cy="3668672"/>
          </a:xfrm>
          <a:prstGeom prst="rect">
            <a:avLst/>
          </a:prstGeom>
        </p:spPr>
      </p:pic>
      <p:sp>
        <p:nvSpPr>
          <p:cNvPr id="177" name="TextBox 176"/>
          <p:cNvSpPr txBox="1"/>
          <p:nvPr/>
        </p:nvSpPr>
        <p:spPr>
          <a:xfrm>
            <a:off x="9700790" y="6719922"/>
            <a:ext cx="5623647" cy="255454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bg1"/>
                </a:solidFill>
              </a:rPr>
              <a:t>Clients </a:t>
            </a:r>
            <a:r>
              <a:rPr lang="en-US" sz="3200" b="1" dirty="0">
                <a:solidFill>
                  <a:schemeClr val="bg1"/>
                </a:solidFill>
              </a:rPr>
              <a:t>with higher levels of education may have a </a:t>
            </a:r>
            <a:r>
              <a:rPr lang="en-US" sz="3200" b="1" dirty="0">
                <a:solidFill>
                  <a:srgbClr val="FFC000"/>
                </a:solidFill>
              </a:rPr>
              <a:t>better understanding</a:t>
            </a:r>
            <a:r>
              <a:rPr lang="en-US" sz="3200" b="1" dirty="0">
                <a:solidFill>
                  <a:schemeClr val="bg1"/>
                </a:solidFill>
              </a:rPr>
              <a:t> of driving risks and are therefore more likely to purchase car insurance.</a:t>
            </a:r>
          </a:p>
        </p:txBody>
      </p:sp>
    </p:spTree>
    <p:extLst>
      <p:ext uri="{BB962C8B-B14F-4D97-AF65-F5344CB8AC3E}">
        <p14:creationId xmlns:p14="http://schemas.microsoft.com/office/powerpoint/2010/main" val="16325143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 animBg="1"/>
      <p:bldP spid="17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-1467396" y="1467395"/>
            <a:ext cx="11075660" cy="8140867"/>
            <a:chOff x="0" y="0"/>
            <a:chExt cx="2953956" cy="227115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953956" cy="2271157"/>
            </a:xfrm>
            <a:custGeom>
              <a:avLst/>
              <a:gdLst/>
              <a:ahLst/>
              <a:cxnLst/>
              <a:rect l="l" t="t" r="r" b="b"/>
              <a:pathLst>
                <a:path w="2953956" h="2271157">
                  <a:moveTo>
                    <a:pt x="0" y="0"/>
                  </a:moveTo>
                  <a:lnTo>
                    <a:pt x="2953956" y="0"/>
                  </a:lnTo>
                  <a:lnTo>
                    <a:pt x="2953956" y="2271157"/>
                  </a:lnTo>
                  <a:lnTo>
                    <a:pt x="0" y="2271157"/>
                  </a:lnTo>
                  <a:close/>
                </a:path>
              </a:pathLst>
            </a:custGeom>
            <a:solidFill>
              <a:srgbClr val="0B1541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23825"/>
              <a:ext cx="2953956" cy="23949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2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 rot="-5400000">
            <a:off x="10950260" y="5061438"/>
            <a:ext cx="12020550" cy="164123"/>
            <a:chOff x="0" y="0"/>
            <a:chExt cx="3165906" cy="4322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165906" cy="43226"/>
            </a:xfrm>
            <a:custGeom>
              <a:avLst/>
              <a:gdLst/>
              <a:ahLst/>
              <a:cxnLst/>
              <a:rect l="l" t="t" r="r" b="b"/>
              <a:pathLst>
                <a:path w="3165906" h="43226">
                  <a:moveTo>
                    <a:pt x="0" y="0"/>
                  </a:moveTo>
                  <a:lnTo>
                    <a:pt x="3165906" y="0"/>
                  </a:lnTo>
                  <a:lnTo>
                    <a:pt x="3165906" y="43226"/>
                  </a:lnTo>
                  <a:lnTo>
                    <a:pt x="0" y="43226"/>
                  </a:lnTo>
                  <a:close/>
                </a:path>
              </a:pathLst>
            </a:custGeom>
            <a:solidFill>
              <a:srgbClr val="FFDD8C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123825"/>
              <a:ext cx="3165906" cy="1670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2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 rot="-5400000">
            <a:off x="12198101" y="4214632"/>
            <a:ext cx="11215802" cy="1690933"/>
            <a:chOff x="0" y="0"/>
            <a:chExt cx="2953956" cy="445349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953956" cy="445349"/>
            </a:xfrm>
            <a:custGeom>
              <a:avLst/>
              <a:gdLst/>
              <a:ahLst/>
              <a:cxnLst/>
              <a:rect l="l" t="t" r="r" b="b"/>
              <a:pathLst>
                <a:path w="2953956" h="445349">
                  <a:moveTo>
                    <a:pt x="0" y="0"/>
                  </a:moveTo>
                  <a:lnTo>
                    <a:pt x="2953956" y="0"/>
                  </a:lnTo>
                  <a:lnTo>
                    <a:pt x="2953956" y="445349"/>
                  </a:lnTo>
                  <a:lnTo>
                    <a:pt x="0" y="445349"/>
                  </a:lnTo>
                  <a:close/>
                </a:path>
              </a:pathLst>
            </a:custGeom>
            <a:solidFill>
              <a:srgbClr val="F5F1DC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123825"/>
              <a:ext cx="2953956" cy="5691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20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 rot="-5400000">
            <a:off x="6768605" y="596230"/>
            <a:ext cx="13664400" cy="9094540"/>
            <a:chOff x="0" y="0"/>
            <a:chExt cx="18219200" cy="12126053"/>
          </a:xfrm>
        </p:grpSpPr>
        <p:grpSp>
          <p:nvGrpSpPr>
            <p:cNvPr id="13" name="Group 13"/>
            <p:cNvGrpSpPr/>
            <p:nvPr/>
          </p:nvGrpSpPr>
          <p:grpSpPr>
            <a:xfrm>
              <a:off x="1095900" y="855961"/>
              <a:ext cx="16027400" cy="218831"/>
              <a:chOff x="0" y="0"/>
              <a:chExt cx="3165906" cy="43226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3165906" cy="43226"/>
              </a:xfrm>
              <a:custGeom>
                <a:avLst/>
                <a:gdLst/>
                <a:ahLst/>
                <a:cxnLst/>
                <a:rect l="l" t="t" r="r" b="b"/>
                <a:pathLst>
                  <a:path w="3165906" h="43226">
                    <a:moveTo>
                      <a:pt x="0" y="0"/>
                    </a:moveTo>
                    <a:lnTo>
                      <a:pt x="3165906" y="0"/>
                    </a:lnTo>
                    <a:lnTo>
                      <a:pt x="3165906" y="43226"/>
                    </a:lnTo>
                    <a:lnTo>
                      <a:pt x="0" y="43226"/>
                    </a:lnTo>
                    <a:close/>
                  </a:path>
                </a:pathLst>
              </a:custGeom>
              <a:solidFill>
                <a:srgbClr val="FFDD8C"/>
              </a:solidFill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0" y="-123825"/>
                <a:ext cx="3165906" cy="16705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16" name="Group 16"/>
            <p:cNvGrpSpPr/>
            <p:nvPr/>
          </p:nvGrpSpPr>
          <p:grpSpPr>
            <a:xfrm>
              <a:off x="0" y="3285507"/>
              <a:ext cx="2788000" cy="93675"/>
              <a:chOff x="0" y="0"/>
              <a:chExt cx="547795" cy="18406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8" name="TextBox 18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19" name="Group 19"/>
            <p:cNvGrpSpPr/>
            <p:nvPr/>
          </p:nvGrpSpPr>
          <p:grpSpPr>
            <a:xfrm>
              <a:off x="11570400" y="3285507"/>
              <a:ext cx="2788000" cy="93675"/>
              <a:chOff x="0" y="0"/>
              <a:chExt cx="547795" cy="18406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21" name="TextBox 21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22" name="Group 22"/>
            <p:cNvGrpSpPr/>
            <p:nvPr/>
          </p:nvGrpSpPr>
          <p:grpSpPr>
            <a:xfrm>
              <a:off x="3860800" y="3285507"/>
              <a:ext cx="2788000" cy="93675"/>
              <a:chOff x="0" y="0"/>
              <a:chExt cx="547795" cy="18406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24" name="TextBox 24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25" name="Group 25"/>
            <p:cNvGrpSpPr/>
            <p:nvPr/>
          </p:nvGrpSpPr>
          <p:grpSpPr>
            <a:xfrm>
              <a:off x="15431200" y="3285507"/>
              <a:ext cx="2788000" cy="93675"/>
              <a:chOff x="0" y="0"/>
              <a:chExt cx="547795" cy="18406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27" name="TextBox 27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28" name="Group 28"/>
            <p:cNvGrpSpPr/>
            <p:nvPr/>
          </p:nvGrpSpPr>
          <p:grpSpPr>
            <a:xfrm>
              <a:off x="7715600" y="3285507"/>
              <a:ext cx="2788000" cy="93675"/>
              <a:chOff x="0" y="0"/>
              <a:chExt cx="547795" cy="18406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30" name="TextBox 30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31" name="Group 31"/>
            <p:cNvGrpSpPr/>
            <p:nvPr/>
          </p:nvGrpSpPr>
          <p:grpSpPr>
            <a:xfrm>
              <a:off x="0" y="8069329"/>
              <a:ext cx="2788000" cy="93675"/>
              <a:chOff x="0" y="0"/>
              <a:chExt cx="547795" cy="18406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33" name="TextBox 33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34" name="Group 34"/>
            <p:cNvGrpSpPr/>
            <p:nvPr/>
          </p:nvGrpSpPr>
          <p:grpSpPr>
            <a:xfrm>
              <a:off x="11570400" y="8069329"/>
              <a:ext cx="2788000" cy="93675"/>
              <a:chOff x="0" y="0"/>
              <a:chExt cx="547795" cy="18406"/>
            </a:xfrm>
          </p:grpSpPr>
          <p:sp>
            <p:nvSpPr>
              <p:cNvPr id="35" name="Freeform 35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36" name="TextBox 36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37" name="Group 37"/>
            <p:cNvGrpSpPr/>
            <p:nvPr/>
          </p:nvGrpSpPr>
          <p:grpSpPr>
            <a:xfrm>
              <a:off x="3860800" y="8069329"/>
              <a:ext cx="2788000" cy="93675"/>
              <a:chOff x="0" y="0"/>
              <a:chExt cx="547795" cy="18406"/>
            </a:xfrm>
          </p:grpSpPr>
          <p:sp>
            <p:nvSpPr>
              <p:cNvPr id="38" name="Freeform 38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39" name="TextBox 39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40" name="Group 40"/>
            <p:cNvGrpSpPr/>
            <p:nvPr/>
          </p:nvGrpSpPr>
          <p:grpSpPr>
            <a:xfrm>
              <a:off x="15431200" y="8069329"/>
              <a:ext cx="2788000" cy="93675"/>
              <a:chOff x="0" y="0"/>
              <a:chExt cx="547795" cy="18406"/>
            </a:xfrm>
          </p:grpSpPr>
          <p:sp>
            <p:nvSpPr>
              <p:cNvPr id="41" name="Freeform 41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42" name="TextBox 42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43" name="Group 43"/>
            <p:cNvGrpSpPr/>
            <p:nvPr/>
          </p:nvGrpSpPr>
          <p:grpSpPr>
            <a:xfrm>
              <a:off x="7715600" y="8069329"/>
              <a:ext cx="2788000" cy="93675"/>
              <a:chOff x="0" y="0"/>
              <a:chExt cx="547795" cy="18406"/>
            </a:xfrm>
          </p:grpSpPr>
          <p:sp>
            <p:nvSpPr>
              <p:cNvPr id="44" name="Freeform 44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45" name="TextBox 45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46" name="Group 46"/>
            <p:cNvGrpSpPr/>
            <p:nvPr/>
          </p:nvGrpSpPr>
          <p:grpSpPr>
            <a:xfrm>
              <a:off x="1095900" y="5589898"/>
              <a:ext cx="16027400" cy="218831"/>
              <a:chOff x="0" y="0"/>
              <a:chExt cx="3165906" cy="43226"/>
            </a:xfrm>
          </p:grpSpPr>
          <p:sp>
            <p:nvSpPr>
              <p:cNvPr id="47" name="Freeform 47"/>
              <p:cNvSpPr/>
              <p:nvPr/>
            </p:nvSpPr>
            <p:spPr>
              <a:xfrm>
                <a:off x="0" y="0"/>
                <a:ext cx="3165906" cy="43226"/>
              </a:xfrm>
              <a:custGeom>
                <a:avLst/>
                <a:gdLst/>
                <a:ahLst/>
                <a:cxnLst/>
                <a:rect l="l" t="t" r="r" b="b"/>
                <a:pathLst>
                  <a:path w="3165906" h="43226">
                    <a:moveTo>
                      <a:pt x="0" y="0"/>
                    </a:moveTo>
                    <a:lnTo>
                      <a:pt x="3165906" y="0"/>
                    </a:lnTo>
                    <a:lnTo>
                      <a:pt x="3165906" y="43226"/>
                    </a:lnTo>
                    <a:lnTo>
                      <a:pt x="0" y="43226"/>
                    </a:lnTo>
                    <a:close/>
                  </a:path>
                </a:pathLst>
              </a:custGeom>
              <a:solidFill>
                <a:srgbClr val="FFDD8C"/>
              </a:solidFill>
            </p:spPr>
          </p:sp>
          <p:sp>
            <p:nvSpPr>
              <p:cNvPr id="48" name="TextBox 48"/>
              <p:cNvSpPr txBox="1"/>
              <p:nvPr/>
            </p:nvSpPr>
            <p:spPr>
              <a:xfrm>
                <a:off x="0" y="-123825"/>
                <a:ext cx="3165906" cy="16705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49" name="Group 49"/>
            <p:cNvGrpSpPr/>
            <p:nvPr/>
          </p:nvGrpSpPr>
          <p:grpSpPr>
            <a:xfrm rot="5400000">
              <a:off x="3517479" y="593662"/>
              <a:ext cx="1930752" cy="743429"/>
              <a:chOff x="0" y="0"/>
              <a:chExt cx="812800" cy="312966"/>
            </a:xfrm>
          </p:grpSpPr>
          <p:sp>
            <p:nvSpPr>
              <p:cNvPr id="50" name="Freeform 50"/>
              <p:cNvSpPr/>
              <p:nvPr/>
            </p:nvSpPr>
            <p:spPr>
              <a:xfrm>
                <a:off x="0" y="0"/>
                <a:ext cx="812800" cy="312966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312966">
                    <a:moveTo>
                      <a:pt x="406400" y="0"/>
                    </a:moveTo>
                    <a:cubicBezTo>
                      <a:pt x="181951" y="0"/>
                      <a:pt x="0" y="70060"/>
                      <a:pt x="0" y="156483"/>
                    </a:cubicBezTo>
                    <a:cubicBezTo>
                      <a:pt x="0" y="242906"/>
                      <a:pt x="181951" y="312966"/>
                      <a:pt x="406400" y="312966"/>
                    </a:cubicBezTo>
                    <a:cubicBezTo>
                      <a:pt x="630849" y="312966"/>
                      <a:pt x="812800" y="242906"/>
                      <a:pt x="812800" y="156483"/>
                    </a:cubicBezTo>
                    <a:cubicBezTo>
                      <a:pt x="812800" y="70060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F3B9B"/>
              </a:solidFill>
            </p:spPr>
          </p:sp>
          <p:sp>
            <p:nvSpPr>
              <p:cNvPr id="51" name="TextBox 51"/>
              <p:cNvSpPr txBox="1"/>
              <p:nvPr/>
            </p:nvSpPr>
            <p:spPr>
              <a:xfrm>
                <a:off x="76200" y="-94484"/>
                <a:ext cx="660400" cy="37811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52" name="Group 52"/>
            <p:cNvGrpSpPr/>
            <p:nvPr/>
          </p:nvGrpSpPr>
          <p:grpSpPr>
            <a:xfrm rot="5400000">
              <a:off x="4153285" y="635806"/>
              <a:ext cx="659140" cy="659140"/>
              <a:chOff x="0" y="0"/>
              <a:chExt cx="812800" cy="812800"/>
            </a:xfrm>
          </p:grpSpPr>
          <p:sp>
            <p:nvSpPr>
              <p:cNvPr id="53" name="Freeform 5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54" name="TextBox 54"/>
              <p:cNvSpPr txBox="1"/>
              <p:nvPr/>
            </p:nvSpPr>
            <p:spPr>
              <a:xfrm>
                <a:off x="76200" y="-47625"/>
                <a:ext cx="660400" cy="7842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55" name="Group 55"/>
            <p:cNvGrpSpPr/>
            <p:nvPr/>
          </p:nvGrpSpPr>
          <p:grpSpPr>
            <a:xfrm rot="7531530">
              <a:off x="8627140" y="1449622"/>
              <a:ext cx="1930752" cy="743429"/>
              <a:chOff x="0" y="0"/>
              <a:chExt cx="812800" cy="312966"/>
            </a:xfrm>
          </p:grpSpPr>
          <p:sp>
            <p:nvSpPr>
              <p:cNvPr id="56" name="Freeform 56"/>
              <p:cNvSpPr/>
              <p:nvPr/>
            </p:nvSpPr>
            <p:spPr>
              <a:xfrm>
                <a:off x="0" y="0"/>
                <a:ext cx="812800" cy="312966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312966">
                    <a:moveTo>
                      <a:pt x="406400" y="0"/>
                    </a:moveTo>
                    <a:cubicBezTo>
                      <a:pt x="181951" y="0"/>
                      <a:pt x="0" y="70060"/>
                      <a:pt x="0" y="156483"/>
                    </a:cubicBezTo>
                    <a:cubicBezTo>
                      <a:pt x="0" y="242906"/>
                      <a:pt x="181951" y="312966"/>
                      <a:pt x="406400" y="312966"/>
                    </a:cubicBezTo>
                    <a:cubicBezTo>
                      <a:pt x="630849" y="312966"/>
                      <a:pt x="812800" y="242906"/>
                      <a:pt x="812800" y="156483"/>
                    </a:cubicBezTo>
                    <a:cubicBezTo>
                      <a:pt x="812800" y="70060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22BF7E"/>
              </a:solidFill>
            </p:spPr>
          </p:sp>
          <p:sp>
            <p:nvSpPr>
              <p:cNvPr id="57" name="TextBox 57"/>
              <p:cNvSpPr txBox="1"/>
              <p:nvPr/>
            </p:nvSpPr>
            <p:spPr>
              <a:xfrm>
                <a:off x="76200" y="-94484"/>
                <a:ext cx="660400" cy="37811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58" name="Group 58"/>
            <p:cNvGrpSpPr/>
            <p:nvPr/>
          </p:nvGrpSpPr>
          <p:grpSpPr>
            <a:xfrm rot="7531530">
              <a:off x="9262946" y="1491767"/>
              <a:ext cx="659140" cy="659140"/>
              <a:chOff x="0" y="0"/>
              <a:chExt cx="812800" cy="812800"/>
            </a:xfrm>
          </p:grpSpPr>
          <p:sp>
            <p:nvSpPr>
              <p:cNvPr id="59" name="Freeform 5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60" name="TextBox 60"/>
              <p:cNvSpPr txBox="1"/>
              <p:nvPr/>
            </p:nvSpPr>
            <p:spPr>
              <a:xfrm>
                <a:off x="76200" y="-47625"/>
                <a:ext cx="660400" cy="7842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61" name="Group 61"/>
            <p:cNvGrpSpPr/>
            <p:nvPr/>
          </p:nvGrpSpPr>
          <p:grpSpPr>
            <a:xfrm rot="4098149">
              <a:off x="3889194" y="10719935"/>
              <a:ext cx="1930752" cy="743429"/>
              <a:chOff x="0" y="0"/>
              <a:chExt cx="812800" cy="312966"/>
            </a:xfrm>
          </p:grpSpPr>
          <p:sp>
            <p:nvSpPr>
              <p:cNvPr id="62" name="Freeform 62"/>
              <p:cNvSpPr/>
              <p:nvPr/>
            </p:nvSpPr>
            <p:spPr>
              <a:xfrm>
                <a:off x="0" y="0"/>
                <a:ext cx="812800" cy="312966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312966">
                    <a:moveTo>
                      <a:pt x="406400" y="0"/>
                    </a:moveTo>
                    <a:cubicBezTo>
                      <a:pt x="181951" y="0"/>
                      <a:pt x="0" y="70060"/>
                      <a:pt x="0" y="156483"/>
                    </a:cubicBezTo>
                    <a:cubicBezTo>
                      <a:pt x="0" y="242906"/>
                      <a:pt x="181951" y="312966"/>
                      <a:pt x="406400" y="312966"/>
                    </a:cubicBezTo>
                    <a:cubicBezTo>
                      <a:pt x="630849" y="312966"/>
                      <a:pt x="812800" y="242906"/>
                      <a:pt x="812800" y="156483"/>
                    </a:cubicBezTo>
                    <a:cubicBezTo>
                      <a:pt x="812800" y="70060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4B4B"/>
              </a:solidFill>
            </p:spPr>
          </p:sp>
          <p:sp>
            <p:nvSpPr>
              <p:cNvPr id="63" name="TextBox 63"/>
              <p:cNvSpPr txBox="1"/>
              <p:nvPr/>
            </p:nvSpPr>
            <p:spPr>
              <a:xfrm>
                <a:off x="76200" y="-94484"/>
                <a:ext cx="660400" cy="37811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64" name="Group 64"/>
            <p:cNvGrpSpPr/>
            <p:nvPr/>
          </p:nvGrpSpPr>
          <p:grpSpPr>
            <a:xfrm rot="4098149">
              <a:off x="4524999" y="10762080"/>
              <a:ext cx="659140" cy="659140"/>
              <a:chOff x="0" y="0"/>
              <a:chExt cx="812800" cy="812800"/>
            </a:xfrm>
          </p:grpSpPr>
          <p:sp>
            <p:nvSpPr>
              <p:cNvPr id="65" name="Freeform 6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66" name="TextBox 66"/>
              <p:cNvSpPr txBox="1"/>
              <p:nvPr/>
            </p:nvSpPr>
            <p:spPr>
              <a:xfrm>
                <a:off x="76200" y="-47625"/>
                <a:ext cx="660400" cy="7842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67" name="Group 67"/>
            <p:cNvGrpSpPr/>
            <p:nvPr/>
          </p:nvGrpSpPr>
          <p:grpSpPr>
            <a:xfrm>
              <a:off x="9220802" y="10926527"/>
              <a:ext cx="1930752" cy="743429"/>
              <a:chOff x="0" y="0"/>
              <a:chExt cx="812800" cy="312966"/>
            </a:xfrm>
          </p:grpSpPr>
          <p:sp>
            <p:nvSpPr>
              <p:cNvPr id="68" name="Freeform 68"/>
              <p:cNvSpPr/>
              <p:nvPr/>
            </p:nvSpPr>
            <p:spPr>
              <a:xfrm>
                <a:off x="0" y="0"/>
                <a:ext cx="812800" cy="312966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312966">
                    <a:moveTo>
                      <a:pt x="406400" y="0"/>
                    </a:moveTo>
                    <a:cubicBezTo>
                      <a:pt x="181951" y="0"/>
                      <a:pt x="0" y="70060"/>
                      <a:pt x="0" y="156483"/>
                    </a:cubicBezTo>
                    <a:cubicBezTo>
                      <a:pt x="0" y="242906"/>
                      <a:pt x="181951" y="312966"/>
                      <a:pt x="406400" y="312966"/>
                    </a:cubicBezTo>
                    <a:cubicBezTo>
                      <a:pt x="630849" y="312966"/>
                      <a:pt x="812800" y="242906"/>
                      <a:pt x="812800" y="156483"/>
                    </a:cubicBezTo>
                    <a:cubicBezTo>
                      <a:pt x="812800" y="70060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F3B9B"/>
              </a:solidFill>
            </p:spPr>
          </p:sp>
          <p:sp>
            <p:nvSpPr>
              <p:cNvPr id="69" name="TextBox 69"/>
              <p:cNvSpPr txBox="1"/>
              <p:nvPr/>
            </p:nvSpPr>
            <p:spPr>
              <a:xfrm>
                <a:off x="76200" y="-94484"/>
                <a:ext cx="660400" cy="37811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70" name="Group 70"/>
            <p:cNvGrpSpPr/>
            <p:nvPr/>
          </p:nvGrpSpPr>
          <p:grpSpPr>
            <a:xfrm>
              <a:off x="9856607" y="10968671"/>
              <a:ext cx="659140" cy="659140"/>
              <a:chOff x="0" y="0"/>
              <a:chExt cx="812800" cy="812800"/>
            </a:xfrm>
          </p:grpSpPr>
          <p:sp>
            <p:nvSpPr>
              <p:cNvPr id="71" name="Freeform 7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72" name="TextBox 72"/>
              <p:cNvSpPr txBox="1"/>
              <p:nvPr/>
            </p:nvSpPr>
            <p:spPr>
              <a:xfrm>
                <a:off x="76200" y="-47625"/>
                <a:ext cx="660400" cy="7842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73" name="Group 73"/>
            <p:cNvGrpSpPr/>
            <p:nvPr/>
          </p:nvGrpSpPr>
          <p:grpSpPr>
            <a:xfrm rot="-5620548">
              <a:off x="12840443" y="4230963"/>
              <a:ext cx="1930752" cy="743429"/>
              <a:chOff x="0" y="0"/>
              <a:chExt cx="812800" cy="312966"/>
            </a:xfrm>
          </p:grpSpPr>
          <p:sp>
            <p:nvSpPr>
              <p:cNvPr id="74" name="Freeform 74"/>
              <p:cNvSpPr/>
              <p:nvPr/>
            </p:nvSpPr>
            <p:spPr>
              <a:xfrm>
                <a:off x="0" y="0"/>
                <a:ext cx="812800" cy="312966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312966">
                    <a:moveTo>
                      <a:pt x="406400" y="0"/>
                    </a:moveTo>
                    <a:cubicBezTo>
                      <a:pt x="181951" y="0"/>
                      <a:pt x="0" y="70060"/>
                      <a:pt x="0" y="156483"/>
                    </a:cubicBezTo>
                    <a:cubicBezTo>
                      <a:pt x="0" y="242906"/>
                      <a:pt x="181951" y="312966"/>
                      <a:pt x="406400" y="312966"/>
                    </a:cubicBezTo>
                    <a:cubicBezTo>
                      <a:pt x="630849" y="312966"/>
                      <a:pt x="812800" y="242906"/>
                      <a:pt x="812800" y="156483"/>
                    </a:cubicBezTo>
                    <a:cubicBezTo>
                      <a:pt x="812800" y="70060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87CDF"/>
              </a:solidFill>
            </p:spPr>
          </p:sp>
          <p:sp>
            <p:nvSpPr>
              <p:cNvPr id="75" name="TextBox 75"/>
              <p:cNvSpPr txBox="1"/>
              <p:nvPr/>
            </p:nvSpPr>
            <p:spPr>
              <a:xfrm>
                <a:off x="76200" y="-94484"/>
                <a:ext cx="660400" cy="37811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76" name="Group 76"/>
            <p:cNvGrpSpPr/>
            <p:nvPr/>
          </p:nvGrpSpPr>
          <p:grpSpPr>
            <a:xfrm rot="-5620548">
              <a:off x="13476249" y="4273107"/>
              <a:ext cx="659140" cy="659140"/>
              <a:chOff x="0" y="0"/>
              <a:chExt cx="812800" cy="812800"/>
            </a:xfrm>
          </p:grpSpPr>
          <p:sp>
            <p:nvSpPr>
              <p:cNvPr id="77" name="Freeform 7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78" name="TextBox 78"/>
              <p:cNvSpPr txBox="1"/>
              <p:nvPr/>
            </p:nvSpPr>
            <p:spPr>
              <a:xfrm>
                <a:off x="76200" y="-47625"/>
                <a:ext cx="660400" cy="7842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</p:grpSp>
      <p:grpSp>
        <p:nvGrpSpPr>
          <p:cNvPr id="82" name="Group 82"/>
          <p:cNvGrpSpPr/>
          <p:nvPr/>
        </p:nvGrpSpPr>
        <p:grpSpPr>
          <a:xfrm>
            <a:off x="10879955" y="-192360"/>
            <a:ext cx="5716514" cy="8524014"/>
            <a:chOff x="0" y="0"/>
            <a:chExt cx="7622019" cy="11365351"/>
          </a:xfrm>
        </p:grpSpPr>
        <p:grpSp>
          <p:nvGrpSpPr>
            <p:cNvPr id="83" name="Group 83"/>
            <p:cNvGrpSpPr/>
            <p:nvPr/>
          </p:nvGrpSpPr>
          <p:grpSpPr>
            <a:xfrm>
              <a:off x="4062685" y="3907822"/>
              <a:ext cx="259157" cy="922763"/>
              <a:chOff x="0" y="0"/>
              <a:chExt cx="39938" cy="142206"/>
            </a:xfrm>
          </p:grpSpPr>
          <p:sp>
            <p:nvSpPr>
              <p:cNvPr id="84" name="Freeform 84"/>
              <p:cNvSpPr/>
              <p:nvPr/>
            </p:nvSpPr>
            <p:spPr>
              <a:xfrm>
                <a:off x="0" y="0"/>
                <a:ext cx="39938" cy="142206"/>
              </a:xfrm>
              <a:custGeom>
                <a:avLst/>
                <a:gdLst/>
                <a:ahLst/>
                <a:cxnLst/>
                <a:rect l="l" t="t" r="r" b="b"/>
                <a:pathLst>
                  <a:path w="39938" h="142206">
                    <a:moveTo>
                      <a:pt x="0" y="0"/>
                    </a:moveTo>
                    <a:lnTo>
                      <a:pt x="39938" y="0"/>
                    </a:lnTo>
                    <a:lnTo>
                      <a:pt x="39938" y="142206"/>
                    </a:lnTo>
                    <a:lnTo>
                      <a:pt x="0" y="142206"/>
                    </a:lnTo>
                    <a:close/>
                  </a:path>
                </a:pathLst>
              </a:custGeom>
              <a:solidFill>
                <a:srgbClr val="0B1541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85" name="TextBox 85"/>
              <p:cNvSpPr txBox="1"/>
              <p:nvPr/>
            </p:nvSpPr>
            <p:spPr>
              <a:xfrm>
                <a:off x="0" y="-123825"/>
                <a:ext cx="39938" cy="2660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441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86" name="Group 86"/>
            <p:cNvGrpSpPr/>
            <p:nvPr/>
          </p:nvGrpSpPr>
          <p:grpSpPr>
            <a:xfrm>
              <a:off x="6732983" y="3907822"/>
              <a:ext cx="259157" cy="922763"/>
              <a:chOff x="0" y="0"/>
              <a:chExt cx="39938" cy="142206"/>
            </a:xfrm>
          </p:grpSpPr>
          <p:sp>
            <p:nvSpPr>
              <p:cNvPr id="87" name="Freeform 87"/>
              <p:cNvSpPr/>
              <p:nvPr/>
            </p:nvSpPr>
            <p:spPr>
              <a:xfrm>
                <a:off x="0" y="0"/>
                <a:ext cx="39938" cy="142206"/>
              </a:xfrm>
              <a:custGeom>
                <a:avLst/>
                <a:gdLst/>
                <a:ahLst/>
                <a:cxnLst/>
                <a:rect l="l" t="t" r="r" b="b"/>
                <a:pathLst>
                  <a:path w="39938" h="142206">
                    <a:moveTo>
                      <a:pt x="0" y="0"/>
                    </a:moveTo>
                    <a:lnTo>
                      <a:pt x="39938" y="0"/>
                    </a:lnTo>
                    <a:lnTo>
                      <a:pt x="39938" y="142206"/>
                    </a:lnTo>
                    <a:lnTo>
                      <a:pt x="0" y="142206"/>
                    </a:lnTo>
                    <a:close/>
                  </a:path>
                </a:pathLst>
              </a:custGeom>
              <a:solidFill>
                <a:srgbClr val="0B1541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88" name="TextBox 88"/>
              <p:cNvSpPr txBox="1"/>
              <p:nvPr/>
            </p:nvSpPr>
            <p:spPr>
              <a:xfrm>
                <a:off x="0" y="-123825"/>
                <a:ext cx="39938" cy="2660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441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89" name="Group 89"/>
            <p:cNvGrpSpPr/>
            <p:nvPr/>
          </p:nvGrpSpPr>
          <p:grpSpPr>
            <a:xfrm>
              <a:off x="4062685" y="7167221"/>
              <a:ext cx="259157" cy="922763"/>
              <a:chOff x="0" y="0"/>
              <a:chExt cx="39938" cy="142206"/>
            </a:xfrm>
          </p:grpSpPr>
          <p:sp>
            <p:nvSpPr>
              <p:cNvPr id="90" name="Freeform 90"/>
              <p:cNvSpPr/>
              <p:nvPr/>
            </p:nvSpPr>
            <p:spPr>
              <a:xfrm>
                <a:off x="0" y="0"/>
                <a:ext cx="39938" cy="142206"/>
              </a:xfrm>
              <a:custGeom>
                <a:avLst/>
                <a:gdLst/>
                <a:ahLst/>
                <a:cxnLst/>
                <a:rect l="l" t="t" r="r" b="b"/>
                <a:pathLst>
                  <a:path w="39938" h="142206">
                    <a:moveTo>
                      <a:pt x="0" y="0"/>
                    </a:moveTo>
                    <a:lnTo>
                      <a:pt x="39938" y="0"/>
                    </a:lnTo>
                    <a:lnTo>
                      <a:pt x="39938" y="142206"/>
                    </a:lnTo>
                    <a:lnTo>
                      <a:pt x="0" y="142206"/>
                    </a:lnTo>
                    <a:close/>
                  </a:path>
                </a:pathLst>
              </a:custGeom>
              <a:solidFill>
                <a:srgbClr val="0B1541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91" name="TextBox 91"/>
              <p:cNvSpPr txBox="1"/>
              <p:nvPr/>
            </p:nvSpPr>
            <p:spPr>
              <a:xfrm>
                <a:off x="0" y="-123825"/>
                <a:ext cx="39938" cy="2660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441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92" name="Group 92"/>
            <p:cNvGrpSpPr/>
            <p:nvPr/>
          </p:nvGrpSpPr>
          <p:grpSpPr>
            <a:xfrm>
              <a:off x="6732983" y="7167221"/>
              <a:ext cx="259157" cy="922763"/>
              <a:chOff x="0" y="0"/>
              <a:chExt cx="39938" cy="142206"/>
            </a:xfrm>
          </p:grpSpPr>
          <p:sp>
            <p:nvSpPr>
              <p:cNvPr id="93" name="Freeform 93"/>
              <p:cNvSpPr/>
              <p:nvPr/>
            </p:nvSpPr>
            <p:spPr>
              <a:xfrm>
                <a:off x="0" y="0"/>
                <a:ext cx="39938" cy="142206"/>
              </a:xfrm>
              <a:custGeom>
                <a:avLst/>
                <a:gdLst/>
                <a:ahLst/>
                <a:cxnLst/>
                <a:rect l="l" t="t" r="r" b="b"/>
                <a:pathLst>
                  <a:path w="39938" h="142206">
                    <a:moveTo>
                      <a:pt x="0" y="0"/>
                    </a:moveTo>
                    <a:lnTo>
                      <a:pt x="39938" y="0"/>
                    </a:lnTo>
                    <a:lnTo>
                      <a:pt x="39938" y="142206"/>
                    </a:lnTo>
                    <a:lnTo>
                      <a:pt x="0" y="142206"/>
                    </a:lnTo>
                    <a:close/>
                  </a:path>
                </a:pathLst>
              </a:custGeom>
              <a:solidFill>
                <a:srgbClr val="0B1541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94" name="TextBox 94"/>
              <p:cNvSpPr txBox="1"/>
              <p:nvPr/>
            </p:nvSpPr>
            <p:spPr>
              <a:xfrm>
                <a:off x="0" y="-123825"/>
                <a:ext cx="39938" cy="2660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441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95" name="Group 95"/>
            <p:cNvGrpSpPr/>
            <p:nvPr/>
          </p:nvGrpSpPr>
          <p:grpSpPr>
            <a:xfrm rot="1071862">
              <a:off x="1181574" y="6064359"/>
              <a:ext cx="259157" cy="922763"/>
              <a:chOff x="0" y="0"/>
              <a:chExt cx="39938" cy="142206"/>
            </a:xfrm>
          </p:grpSpPr>
          <p:sp>
            <p:nvSpPr>
              <p:cNvPr id="96" name="Freeform 96"/>
              <p:cNvSpPr/>
              <p:nvPr/>
            </p:nvSpPr>
            <p:spPr>
              <a:xfrm>
                <a:off x="0" y="0"/>
                <a:ext cx="39938" cy="142206"/>
              </a:xfrm>
              <a:custGeom>
                <a:avLst/>
                <a:gdLst/>
                <a:ahLst/>
                <a:cxnLst/>
                <a:rect l="l" t="t" r="r" b="b"/>
                <a:pathLst>
                  <a:path w="39938" h="142206">
                    <a:moveTo>
                      <a:pt x="0" y="0"/>
                    </a:moveTo>
                    <a:lnTo>
                      <a:pt x="39938" y="0"/>
                    </a:lnTo>
                    <a:lnTo>
                      <a:pt x="39938" y="142206"/>
                    </a:lnTo>
                    <a:lnTo>
                      <a:pt x="0" y="142206"/>
                    </a:lnTo>
                    <a:close/>
                  </a:path>
                </a:pathLst>
              </a:custGeom>
              <a:solidFill>
                <a:srgbClr val="0B1541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97" name="TextBox 97"/>
              <p:cNvSpPr txBox="1"/>
              <p:nvPr/>
            </p:nvSpPr>
            <p:spPr>
              <a:xfrm>
                <a:off x="0" y="-123825"/>
                <a:ext cx="39938" cy="2660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441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98" name="Group 98"/>
            <p:cNvGrpSpPr/>
            <p:nvPr/>
          </p:nvGrpSpPr>
          <p:grpSpPr>
            <a:xfrm rot="1071862">
              <a:off x="3723125" y="6883513"/>
              <a:ext cx="259157" cy="922763"/>
              <a:chOff x="0" y="0"/>
              <a:chExt cx="39938" cy="142206"/>
            </a:xfrm>
          </p:grpSpPr>
          <p:sp>
            <p:nvSpPr>
              <p:cNvPr id="99" name="Freeform 99"/>
              <p:cNvSpPr/>
              <p:nvPr/>
            </p:nvSpPr>
            <p:spPr>
              <a:xfrm>
                <a:off x="0" y="0"/>
                <a:ext cx="39938" cy="142206"/>
              </a:xfrm>
              <a:custGeom>
                <a:avLst/>
                <a:gdLst/>
                <a:ahLst/>
                <a:cxnLst/>
                <a:rect l="l" t="t" r="r" b="b"/>
                <a:pathLst>
                  <a:path w="39938" h="142206">
                    <a:moveTo>
                      <a:pt x="0" y="0"/>
                    </a:moveTo>
                    <a:lnTo>
                      <a:pt x="39938" y="0"/>
                    </a:lnTo>
                    <a:lnTo>
                      <a:pt x="39938" y="142206"/>
                    </a:lnTo>
                    <a:lnTo>
                      <a:pt x="0" y="142206"/>
                    </a:lnTo>
                    <a:close/>
                  </a:path>
                </a:pathLst>
              </a:custGeom>
              <a:solidFill>
                <a:srgbClr val="0B1541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100" name="TextBox 100"/>
              <p:cNvSpPr txBox="1"/>
              <p:nvPr/>
            </p:nvSpPr>
            <p:spPr>
              <a:xfrm>
                <a:off x="0" y="-123825"/>
                <a:ext cx="39938" cy="2660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441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01" name="Group 101"/>
            <p:cNvGrpSpPr/>
            <p:nvPr/>
          </p:nvGrpSpPr>
          <p:grpSpPr>
            <a:xfrm rot="1071862">
              <a:off x="181705" y="9166608"/>
              <a:ext cx="259157" cy="922763"/>
              <a:chOff x="0" y="0"/>
              <a:chExt cx="39938" cy="142206"/>
            </a:xfrm>
          </p:grpSpPr>
          <p:sp>
            <p:nvSpPr>
              <p:cNvPr id="102" name="Freeform 102"/>
              <p:cNvSpPr/>
              <p:nvPr/>
            </p:nvSpPr>
            <p:spPr>
              <a:xfrm>
                <a:off x="0" y="0"/>
                <a:ext cx="39938" cy="142206"/>
              </a:xfrm>
              <a:custGeom>
                <a:avLst/>
                <a:gdLst/>
                <a:ahLst/>
                <a:cxnLst/>
                <a:rect l="l" t="t" r="r" b="b"/>
                <a:pathLst>
                  <a:path w="39938" h="142206">
                    <a:moveTo>
                      <a:pt x="0" y="0"/>
                    </a:moveTo>
                    <a:lnTo>
                      <a:pt x="39938" y="0"/>
                    </a:lnTo>
                    <a:lnTo>
                      <a:pt x="39938" y="142206"/>
                    </a:lnTo>
                    <a:lnTo>
                      <a:pt x="0" y="142206"/>
                    </a:lnTo>
                    <a:close/>
                  </a:path>
                </a:pathLst>
              </a:custGeom>
              <a:solidFill>
                <a:srgbClr val="0B1541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103" name="TextBox 103"/>
              <p:cNvSpPr txBox="1"/>
              <p:nvPr/>
            </p:nvSpPr>
            <p:spPr>
              <a:xfrm>
                <a:off x="0" y="-123825"/>
                <a:ext cx="39938" cy="2660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441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04" name="Group 104"/>
            <p:cNvGrpSpPr/>
            <p:nvPr/>
          </p:nvGrpSpPr>
          <p:grpSpPr>
            <a:xfrm rot="1071862">
              <a:off x="2723256" y="9985762"/>
              <a:ext cx="259157" cy="922763"/>
              <a:chOff x="0" y="0"/>
              <a:chExt cx="39938" cy="142206"/>
            </a:xfrm>
          </p:grpSpPr>
          <p:sp>
            <p:nvSpPr>
              <p:cNvPr id="105" name="Freeform 105"/>
              <p:cNvSpPr/>
              <p:nvPr/>
            </p:nvSpPr>
            <p:spPr>
              <a:xfrm>
                <a:off x="0" y="0"/>
                <a:ext cx="39938" cy="142206"/>
              </a:xfrm>
              <a:custGeom>
                <a:avLst/>
                <a:gdLst/>
                <a:ahLst/>
                <a:cxnLst/>
                <a:rect l="l" t="t" r="r" b="b"/>
                <a:pathLst>
                  <a:path w="39938" h="142206">
                    <a:moveTo>
                      <a:pt x="0" y="0"/>
                    </a:moveTo>
                    <a:lnTo>
                      <a:pt x="39938" y="0"/>
                    </a:lnTo>
                    <a:lnTo>
                      <a:pt x="39938" y="142206"/>
                    </a:lnTo>
                    <a:lnTo>
                      <a:pt x="0" y="142206"/>
                    </a:lnTo>
                    <a:close/>
                  </a:path>
                </a:pathLst>
              </a:custGeom>
              <a:solidFill>
                <a:srgbClr val="0B1541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106" name="TextBox 106"/>
              <p:cNvSpPr txBox="1"/>
              <p:nvPr/>
            </p:nvSpPr>
            <p:spPr>
              <a:xfrm>
                <a:off x="0" y="-123825"/>
                <a:ext cx="39938" cy="2660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441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07" name="Freeform 107"/>
            <p:cNvSpPr/>
            <p:nvPr/>
          </p:nvSpPr>
          <p:spPr>
            <a:xfrm rot="-9721201">
              <a:off x="1226583" y="2546320"/>
              <a:ext cx="4252364" cy="3907822"/>
            </a:xfrm>
            <a:custGeom>
              <a:avLst/>
              <a:gdLst/>
              <a:ahLst/>
              <a:cxnLst/>
              <a:rect l="l" t="t" r="r" b="b"/>
              <a:pathLst>
                <a:path w="4252364" h="3907822">
                  <a:moveTo>
                    <a:pt x="0" y="0"/>
                  </a:moveTo>
                  <a:lnTo>
                    <a:pt x="4252364" y="0"/>
                  </a:lnTo>
                  <a:lnTo>
                    <a:pt x="4252364" y="3907821"/>
                  </a:lnTo>
                  <a:lnTo>
                    <a:pt x="0" y="39078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20079" b="-2015"/>
              </a:stretch>
            </a:blipFill>
          </p:spPr>
        </p:sp>
        <p:grpSp>
          <p:nvGrpSpPr>
            <p:cNvPr id="108" name="Group 108"/>
            <p:cNvGrpSpPr/>
            <p:nvPr/>
          </p:nvGrpSpPr>
          <p:grpSpPr>
            <a:xfrm rot="-9721201">
              <a:off x="764629" y="5697725"/>
              <a:ext cx="2703356" cy="5381796"/>
              <a:chOff x="0" y="0"/>
              <a:chExt cx="544375" cy="1083733"/>
            </a:xfrm>
          </p:grpSpPr>
          <p:sp>
            <p:nvSpPr>
              <p:cNvPr id="109" name="Freeform 109"/>
              <p:cNvSpPr/>
              <p:nvPr/>
            </p:nvSpPr>
            <p:spPr>
              <a:xfrm>
                <a:off x="0" y="0"/>
                <a:ext cx="544375" cy="1083733"/>
              </a:xfrm>
              <a:custGeom>
                <a:avLst/>
                <a:gdLst/>
                <a:ahLst/>
                <a:cxnLst/>
                <a:rect l="l" t="t" r="r" b="b"/>
                <a:pathLst>
                  <a:path w="544375" h="1083733">
                    <a:moveTo>
                      <a:pt x="195773" y="0"/>
                    </a:moveTo>
                    <a:lnTo>
                      <a:pt x="348603" y="0"/>
                    </a:lnTo>
                    <a:cubicBezTo>
                      <a:pt x="400525" y="0"/>
                      <a:pt x="450320" y="20626"/>
                      <a:pt x="487035" y="57341"/>
                    </a:cubicBezTo>
                    <a:cubicBezTo>
                      <a:pt x="523749" y="94055"/>
                      <a:pt x="544375" y="143851"/>
                      <a:pt x="544375" y="195773"/>
                    </a:cubicBezTo>
                    <a:lnTo>
                      <a:pt x="544375" y="887961"/>
                    </a:lnTo>
                    <a:cubicBezTo>
                      <a:pt x="544375" y="939883"/>
                      <a:pt x="523749" y="989678"/>
                      <a:pt x="487035" y="1026393"/>
                    </a:cubicBezTo>
                    <a:cubicBezTo>
                      <a:pt x="450320" y="1063107"/>
                      <a:pt x="400525" y="1083733"/>
                      <a:pt x="348603" y="1083733"/>
                    </a:cubicBezTo>
                    <a:lnTo>
                      <a:pt x="195773" y="1083733"/>
                    </a:lnTo>
                    <a:cubicBezTo>
                      <a:pt x="143851" y="1083733"/>
                      <a:pt x="94055" y="1063107"/>
                      <a:pt x="57341" y="1026393"/>
                    </a:cubicBezTo>
                    <a:cubicBezTo>
                      <a:pt x="20626" y="989678"/>
                      <a:pt x="0" y="939883"/>
                      <a:pt x="0" y="887961"/>
                    </a:cubicBezTo>
                    <a:lnTo>
                      <a:pt x="0" y="195773"/>
                    </a:lnTo>
                    <a:cubicBezTo>
                      <a:pt x="0" y="143851"/>
                      <a:pt x="20626" y="94055"/>
                      <a:pt x="57341" y="57341"/>
                    </a:cubicBezTo>
                    <a:cubicBezTo>
                      <a:pt x="94055" y="20626"/>
                      <a:pt x="143851" y="0"/>
                      <a:pt x="195773" y="0"/>
                    </a:cubicBezTo>
                    <a:close/>
                  </a:path>
                </a:pathLst>
              </a:custGeom>
              <a:solidFill>
                <a:srgbClr val="1F3B9B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id="110" name="TextBox 110"/>
              <p:cNvSpPr txBox="1"/>
              <p:nvPr/>
            </p:nvSpPr>
            <p:spPr>
              <a:xfrm>
                <a:off x="0" y="-123825"/>
                <a:ext cx="544375" cy="1207558"/>
              </a:xfrm>
              <a:prstGeom prst="rect">
                <a:avLst/>
              </a:prstGeom>
            </p:spPr>
            <p:txBody>
              <a:bodyPr lIns="38877" tIns="38877" rIns="38877" bIns="38877" rtlCol="0" anchor="ctr"/>
              <a:lstStyle/>
              <a:p>
                <a:pPr marL="0" lvl="0" indent="0" algn="ctr">
                  <a:lnSpc>
                    <a:spcPts val="4335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11" name="Group 111"/>
            <p:cNvGrpSpPr/>
            <p:nvPr/>
          </p:nvGrpSpPr>
          <p:grpSpPr>
            <a:xfrm rot="-9721201">
              <a:off x="1002528" y="8203842"/>
              <a:ext cx="1781474" cy="1744101"/>
              <a:chOff x="0" y="0"/>
              <a:chExt cx="358736" cy="351210"/>
            </a:xfrm>
          </p:grpSpPr>
          <p:sp>
            <p:nvSpPr>
              <p:cNvPr id="112" name="Freeform 112"/>
              <p:cNvSpPr/>
              <p:nvPr/>
            </p:nvSpPr>
            <p:spPr>
              <a:xfrm>
                <a:off x="0" y="0"/>
                <a:ext cx="358736" cy="351210"/>
              </a:xfrm>
              <a:custGeom>
                <a:avLst/>
                <a:gdLst/>
                <a:ahLst/>
                <a:cxnLst/>
                <a:rect l="l" t="t" r="r" b="b"/>
                <a:pathLst>
                  <a:path w="358736" h="351210">
                    <a:moveTo>
                      <a:pt x="175605" y="0"/>
                    </a:moveTo>
                    <a:lnTo>
                      <a:pt x="183131" y="0"/>
                    </a:lnTo>
                    <a:cubicBezTo>
                      <a:pt x="280115" y="0"/>
                      <a:pt x="358736" y="78621"/>
                      <a:pt x="358736" y="175605"/>
                    </a:cubicBezTo>
                    <a:lnTo>
                      <a:pt x="358736" y="175605"/>
                    </a:lnTo>
                    <a:cubicBezTo>
                      <a:pt x="358736" y="272589"/>
                      <a:pt x="280115" y="351210"/>
                      <a:pt x="183131" y="351210"/>
                    </a:cubicBezTo>
                    <a:lnTo>
                      <a:pt x="175605" y="351210"/>
                    </a:lnTo>
                    <a:cubicBezTo>
                      <a:pt x="78621" y="351210"/>
                      <a:pt x="0" y="272589"/>
                      <a:pt x="0" y="175605"/>
                    </a:cubicBezTo>
                    <a:lnTo>
                      <a:pt x="0" y="175605"/>
                    </a:lnTo>
                    <a:cubicBezTo>
                      <a:pt x="0" y="78621"/>
                      <a:pt x="78621" y="0"/>
                      <a:pt x="175605" y="0"/>
                    </a:cubicBezTo>
                    <a:close/>
                  </a:path>
                </a:pathLst>
              </a:custGeom>
              <a:solidFill>
                <a:srgbClr val="4C62AF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id="113" name="TextBox 113"/>
              <p:cNvSpPr txBox="1"/>
              <p:nvPr/>
            </p:nvSpPr>
            <p:spPr>
              <a:xfrm>
                <a:off x="0" y="-123825"/>
                <a:ext cx="358736" cy="475035"/>
              </a:xfrm>
              <a:prstGeom prst="rect">
                <a:avLst/>
              </a:prstGeom>
            </p:spPr>
            <p:txBody>
              <a:bodyPr lIns="38877" tIns="38877" rIns="38877" bIns="38877" rtlCol="0" anchor="ctr"/>
              <a:lstStyle/>
              <a:p>
                <a:pPr marL="0" lvl="0" indent="0" algn="ctr">
                  <a:lnSpc>
                    <a:spcPts val="4335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14" name="Group 114"/>
            <p:cNvGrpSpPr/>
            <p:nvPr/>
          </p:nvGrpSpPr>
          <p:grpSpPr>
            <a:xfrm rot="-9721201">
              <a:off x="1438200" y="6010790"/>
              <a:ext cx="2479114" cy="1295618"/>
              <a:chOff x="0" y="0"/>
              <a:chExt cx="499220" cy="260899"/>
            </a:xfrm>
          </p:grpSpPr>
          <p:sp>
            <p:nvSpPr>
              <p:cNvPr id="115" name="Freeform 115"/>
              <p:cNvSpPr/>
              <p:nvPr/>
            </p:nvSpPr>
            <p:spPr>
              <a:xfrm>
                <a:off x="0" y="0"/>
                <a:ext cx="499220" cy="260899"/>
              </a:xfrm>
              <a:custGeom>
                <a:avLst/>
                <a:gdLst/>
                <a:ahLst/>
                <a:cxnLst/>
                <a:rect l="l" t="t" r="r" b="b"/>
                <a:pathLst>
                  <a:path w="499220" h="260899">
                    <a:moveTo>
                      <a:pt x="130449" y="0"/>
                    </a:moveTo>
                    <a:lnTo>
                      <a:pt x="368770" y="0"/>
                    </a:lnTo>
                    <a:cubicBezTo>
                      <a:pt x="440816" y="0"/>
                      <a:pt x="499220" y="58404"/>
                      <a:pt x="499220" y="130449"/>
                    </a:cubicBezTo>
                    <a:lnTo>
                      <a:pt x="499220" y="130449"/>
                    </a:lnTo>
                    <a:cubicBezTo>
                      <a:pt x="499220" y="165047"/>
                      <a:pt x="485476" y="198227"/>
                      <a:pt x="461012" y="222691"/>
                    </a:cubicBezTo>
                    <a:cubicBezTo>
                      <a:pt x="436548" y="247155"/>
                      <a:pt x="403368" y="260899"/>
                      <a:pt x="368770" y="260899"/>
                    </a:cubicBezTo>
                    <a:lnTo>
                      <a:pt x="130449" y="260899"/>
                    </a:lnTo>
                    <a:cubicBezTo>
                      <a:pt x="58404" y="260899"/>
                      <a:pt x="0" y="202495"/>
                      <a:pt x="0" y="130449"/>
                    </a:cubicBezTo>
                    <a:lnTo>
                      <a:pt x="0" y="130449"/>
                    </a:lnTo>
                    <a:cubicBezTo>
                      <a:pt x="0" y="58404"/>
                      <a:pt x="58404" y="0"/>
                      <a:pt x="130449" y="0"/>
                    </a:cubicBezTo>
                    <a:close/>
                  </a:path>
                </a:pathLst>
              </a:custGeom>
              <a:solidFill>
                <a:srgbClr val="4C62AF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id="116" name="TextBox 116"/>
              <p:cNvSpPr txBox="1"/>
              <p:nvPr/>
            </p:nvSpPr>
            <p:spPr>
              <a:xfrm>
                <a:off x="0" y="-123825"/>
                <a:ext cx="499220" cy="384724"/>
              </a:xfrm>
              <a:prstGeom prst="rect">
                <a:avLst/>
              </a:prstGeom>
            </p:spPr>
            <p:txBody>
              <a:bodyPr lIns="38877" tIns="38877" rIns="38877" bIns="38877" rtlCol="0" anchor="ctr"/>
              <a:lstStyle/>
              <a:p>
                <a:pPr marL="0" lvl="0" indent="0" algn="ctr">
                  <a:lnSpc>
                    <a:spcPts val="4335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17" name="Group 117"/>
            <p:cNvGrpSpPr/>
            <p:nvPr/>
          </p:nvGrpSpPr>
          <p:grpSpPr>
            <a:xfrm rot="-9721201">
              <a:off x="3104813" y="6096645"/>
              <a:ext cx="824710" cy="99663"/>
              <a:chOff x="0" y="0"/>
              <a:chExt cx="166072" cy="20069"/>
            </a:xfrm>
          </p:grpSpPr>
          <p:sp>
            <p:nvSpPr>
              <p:cNvPr id="118" name="Freeform 118"/>
              <p:cNvSpPr/>
              <p:nvPr/>
            </p:nvSpPr>
            <p:spPr>
              <a:xfrm>
                <a:off x="0" y="0"/>
                <a:ext cx="166072" cy="20069"/>
              </a:xfrm>
              <a:custGeom>
                <a:avLst/>
                <a:gdLst/>
                <a:ahLst/>
                <a:cxnLst/>
                <a:rect l="l" t="t" r="r" b="b"/>
                <a:pathLst>
                  <a:path w="166072" h="20069">
                    <a:moveTo>
                      <a:pt x="10035" y="0"/>
                    </a:moveTo>
                    <a:lnTo>
                      <a:pt x="156038" y="0"/>
                    </a:lnTo>
                    <a:cubicBezTo>
                      <a:pt x="161579" y="0"/>
                      <a:pt x="166072" y="4493"/>
                      <a:pt x="166072" y="10035"/>
                    </a:cubicBezTo>
                    <a:lnTo>
                      <a:pt x="166072" y="10035"/>
                    </a:lnTo>
                    <a:cubicBezTo>
                      <a:pt x="166072" y="12696"/>
                      <a:pt x="165015" y="15248"/>
                      <a:pt x="163133" y="17130"/>
                    </a:cubicBezTo>
                    <a:cubicBezTo>
                      <a:pt x="161251" y="19012"/>
                      <a:pt x="158699" y="20069"/>
                      <a:pt x="156038" y="20069"/>
                    </a:cubicBezTo>
                    <a:lnTo>
                      <a:pt x="10035" y="20069"/>
                    </a:lnTo>
                    <a:cubicBezTo>
                      <a:pt x="7373" y="20069"/>
                      <a:pt x="4821" y="19012"/>
                      <a:pt x="2939" y="17130"/>
                    </a:cubicBezTo>
                    <a:cubicBezTo>
                      <a:pt x="1057" y="15248"/>
                      <a:pt x="0" y="12696"/>
                      <a:pt x="0" y="10035"/>
                    </a:cubicBezTo>
                    <a:lnTo>
                      <a:pt x="0" y="10035"/>
                    </a:lnTo>
                    <a:cubicBezTo>
                      <a:pt x="0" y="7373"/>
                      <a:pt x="1057" y="4821"/>
                      <a:pt x="2939" y="2939"/>
                    </a:cubicBezTo>
                    <a:cubicBezTo>
                      <a:pt x="4821" y="1057"/>
                      <a:pt x="7373" y="0"/>
                      <a:pt x="10035" y="0"/>
                    </a:cubicBezTo>
                    <a:close/>
                  </a:path>
                </a:pathLst>
              </a:custGeom>
              <a:solidFill>
                <a:srgbClr val="EAEA28"/>
              </a:solidFill>
            </p:spPr>
          </p:sp>
          <p:sp>
            <p:nvSpPr>
              <p:cNvPr id="119" name="TextBox 119"/>
              <p:cNvSpPr txBox="1"/>
              <p:nvPr/>
            </p:nvSpPr>
            <p:spPr>
              <a:xfrm>
                <a:off x="0" y="-123825"/>
                <a:ext cx="166072" cy="143894"/>
              </a:xfrm>
              <a:prstGeom prst="rect">
                <a:avLst/>
              </a:prstGeom>
            </p:spPr>
            <p:txBody>
              <a:bodyPr lIns="38877" tIns="38877" rIns="38877" bIns="38877" rtlCol="0" anchor="ctr"/>
              <a:lstStyle/>
              <a:p>
                <a:pPr algn="ctr">
                  <a:lnSpc>
                    <a:spcPts val="4419"/>
                  </a:lnSpc>
                </a:pPr>
                <a:endParaRPr/>
              </a:p>
            </p:txBody>
          </p:sp>
        </p:grpSp>
        <p:grpSp>
          <p:nvGrpSpPr>
            <p:cNvPr id="120" name="Group 120"/>
            <p:cNvGrpSpPr/>
            <p:nvPr/>
          </p:nvGrpSpPr>
          <p:grpSpPr>
            <a:xfrm rot="-9721201">
              <a:off x="1886687" y="5701323"/>
              <a:ext cx="824710" cy="99663"/>
              <a:chOff x="0" y="0"/>
              <a:chExt cx="166072" cy="20069"/>
            </a:xfrm>
          </p:grpSpPr>
          <p:sp>
            <p:nvSpPr>
              <p:cNvPr id="121" name="Freeform 121"/>
              <p:cNvSpPr/>
              <p:nvPr/>
            </p:nvSpPr>
            <p:spPr>
              <a:xfrm>
                <a:off x="0" y="0"/>
                <a:ext cx="166072" cy="20069"/>
              </a:xfrm>
              <a:custGeom>
                <a:avLst/>
                <a:gdLst/>
                <a:ahLst/>
                <a:cxnLst/>
                <a:rect l="l" t="t" r="r" b="b"/>
                <a:pathLst>
                  <a:path w="166072" h="20069">
                    <a:moveTo>
                      <a:pt x="10035" y="0"/>
                    </a:moveTo>
                    <a:lnTo>
                      <a:pt x="156038" y="0"/>
                    </a:lnTo>
                    <a:cubicBezTo>
                      <a:pt x="161579" y="0"/>
                      <a:pt x="166072" y="4493"/>
                      <a:pt x="166072" y="10035"/>
                    </a:cubicBezTo>
                    <a:lnTo>
                      <a:pt x="166072" y="10035"/>
                    </a:lnTo>
                    <a:cubicBezTo>
                      <a:pt x="166072" y="12696"/>
                      <a:pt x="165015" y="15248"/>
                      <a:pt x="163133" y="17130"/>
                    </a:cubicBezTo>
                    <a:cubicBezTo>
                      <a:pt x="161251" y="19012"/>
                      <a:pt x="158699" y="20069"/>
                      <a:pt x="156038" y="20069"/>
                    </a:cubicBezTo>
                    <a:lnTo>
                      <a:pt x="10035" y="20069"/>
                    </a:lnTo>
                    <a:cubicBezTo>
                      <a:pt x="7373" y="20069"/>
                      <a:pt x="4821" y="19012"/>
                      <a:pt x="2939" y="17130"/>
                    </a:cubicBezTo>
                    <a:cubicBezTo>
                      <a:pt x="1057" y="15248"/>
                      <a:pt x="0" y="12696"/>
                      <a:pt x="0" y="10035"/>
                    </a:cubicBezTo>
                    <a:lnTo>
                      <a:pt x="0" y="10035"/>
                    </a:lnTo>
                    <a:cubicBezTo>
                      <a:pt x="0" y="7373"/>
                      <a:pt x="1057" y="4821"/>
                      <a:pt x="2939" y="2939"/>
                    </a:cubicBezTo>
                    <a:cubicBezTo>
                      <a:pt x="4821" y="1057"/>
                      <a:pt x="7373" y="0"/>
                      <a:pt x="10035" y="0"/>
                    </a:cubicBezTo>
                    <a:close/>
                  </a:path>
                </a:pathLst>
              </a:custGeom>
              <a:solidFill>
                <a:srgbClr val="EAEA28"/>
              </a:solidFill>
            </p:spPr>
          </p:sp>
          <p:sp>
            <p:nvSpPr>
              <p:cNvPr id="122" name="TextBox 122"/>
              <p:cNvSpPr txBox="1"/>
              <p:nvPr/>
            </p:nvSpPr>
            <p:spPr>
              <a:xfrm>
                <a:off x="0" y="-123825"/>
                <a:ext cx="166072" cy="143894"/>
              </a:xfrm>
              <a:prstGeom prst="rect">
                <a:avLst/>
              </a:prstGeom>
            </p:spPr>
            <p:txBody>
              <a:bodyPr lIns="38877" tIns="38877" rIns="38877" bIns="38877" rtlCol="0" anchor="ctr"/>
              <a:lstStyle/>
              <a:p>
                <a:pPr algn="ctr">
                  <a:lnSpc>
                    <a:spcPts val="4419"/>
                  </a:lnSpc>
                </a:pPr>
                <a:endParaRPr/>
              </a:p>
            </p:txBody>
          </p:sp>
        </p:grpSp>
        <p:grpSp>
          <p:nvGrpSpPr>
            <p:cNvPr id="123" name="Group 123"/>
            <p:cNvGrpSpPr/>
            <p:nvPr/>
          </p:nvGrpSpPr>
          <p:grpSpPr>
            <a:xfrm rot="-8791664">
              <a:off x="3458499" y="8109008"/>
              <a:ext cx="450227" cy="166499"/>
              <a:chOff x="0" y="0"/>
              <a:chExt cx="90662" cy="33528"/>
            </a:xfrm>
          </p:grpSpPr>
          <p:sp>
            <p:nvSpPr>
              <p:cNvPr id="124" name="Freeform 124"/>
              <p:cNvSpPr/>
              <p:nvPr/>
            </p:nvSpPr>
            <p:spPr>
              <a:xfrm>
                <a:off x="0" y="0"/>
                <a:ext cx="90662" cy="33528"/>
              </a:xfrm>
              <a:custGeom>
                <a:avLst/>
                <a:gdLst/>
                <a:ahLst/>
                <a:cxnLst/>
                <a:rect l="l" t="t" r="r" b="b"/>
                <a:pathLst>
                  <a:path w="90662" h="33528">
                    <a:moveTo>
                      <a:pt x="45331" y="0"/>
                    </a:moveTo>
                    <a:cubicBezTo>
                      <a:pt x="20295" y="0"/>
                      <a:pt x="0" y="7506"/>
                      <a:pt x="0" y="16764"/>
                    </a:cubicBezTo>
                    <a:cubicBezTo>
                      <a:pt x="0" y="26023"/>
                      <a:pt x="20295" y="33528"/>
                      <a:pt x="45331" y="33528"/>
                    </a:cubicBezTo>
                    <a:cubicBezTo>
                      <a:pt x="70367" y="33528"/>
                      <a:pt x="90662" y="26023"/>
                      <a:pt x="90662" y="16764"/>
                    </a:cubicBezTo>
                    <a:cubicBezTo>
                      <a:pt x="90662" y="7506"/>
                      <a:pt x="70367" y="0"/>
                      <a:pt x="45331" y="0"/>
                    </a:cubicBezTo>
                    <a:close/>
                  </a:path>
                </a:pathLst>
              </a:custGeom>
              <a:solidFill>
                <a:srgbClr val="275CE4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125" name="TextBox 125"/>
              <p:cNvSpPr txBox="1"/>
              <p:nvPr/>
            </p:nvSpPr>
            <p:spPr>
              <a:xfrm>
                <a:off x="8500" y="-120682"/>
                <a:ext cx="73663" cy="151067"/>
              </a:xfrm>
              <a:prstGeom prst="rect">
                <a:avLst/>
              </a:prstGeom>
            </p:spPr>
            <p:txBody>
              <a:bodyPr lIns="38877" tIns="38877" rIns="38877" bIns="38877" rtlCol="0" anchor="ctr"/>
              <a:lstStyle/>
              <a:p>
                <a:pPr marL="0" lvl="0" indent="0" algn="ctr">
                  <a:lnSpc>
                    <a:spcPts val="4335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26" name="Group 126"/>
            <p:cNvGrpSpPr/>
            <p:nvPr/>
          </p:nvGrpSpPr>
          <p:grpSpPr>
            <a:xfrm rot="1095631">
              <a:off x="1131804" y="7416897"/>
              <a:ext cx="2365175" cy="725067"/>
              <a:chOff x="0" y="0"/>
              <a:chExt cx="597833" cy="183271"/>
            </a:xfrm>
          </p:grpSpPr>
          <p:sp>
            <p:nvSpPr>
              <p:cNvPr id="127" name="Freeform 127"/>
              <p:cNvSpPr/>
              <p:nvPr/>
            </p:nvSpPr>
            <p:spPr>
              <a:xfrm>
                <a:off x="0" y="0"/>
                <a:ext cx="597833" cy="183271"/>
              </a:xfrm>
              <a:custGeom>
                <a:avLst/>
                <a:gdLst/>
                <a:ahLst/>
                <a:cxnLst/>
                <a:rect l="l" t="t" r="r" b="b"/>
                <a:pathLst>
                  <a:path w="597833" h="183271">
                    <a:moveTo>
                      <a:pt x="203200" y="183271"/>
                    </a:moveTo>
                    <a:lnTo>
                      <a:pt x="394633" y="183271"/>
                    </a:lnTo>
                    <a:lnTo>
                      <a:pt x="597833" y="0"/>
                    </a:lnTo>
                    <a:lnTo>
                      <a:pt x="0" y="0"/>
                    </a:lnTo>
                    <a:lnTo>
                      <a:pt x="203200" y="183271"/>
                    </a:lnTo>
                    <a:close/>
                  </a:path>
                </a:pathLst>
              </a:custGeom>
              <a:solidFill>
                <a:srgbClr val="0B1541"/>
              </a:solidFill>
            </p:spPr>
          </p:sp>
          <p:sp>
            <p:nvSpPr>
              <p:cNvPr id="128" name="TextBox 128"/>
              <p:cNvSpPr txBox="1"/>
              <p:nvPr/>
            </p:nvSpPr>
            <p:spPr>
              <a:xfrm>
                <a:off x="127000" y="-123825"/>
                <a:ext cx="343833" cy="307096"/>
              </a:xfrm>
              <a:prstGeom prst="rect">
                <a:avLst/>
              </a:prstGeom>
            </p:spPr>
            <p:txBody>
              <a:bodyPr lIns="52217" tIns="52217" rIns="52217" bIns="52217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129" name="Group 129"/>
            <p:cNvGrpSpPr/>
            <p:nvPr/>
          </p:nvGrpSpPr>
          <p:grpSpPr>
            <a:xfrm rot="1095631">
              <a:off x="2779504" y="8242882"/>
              <a:ext cx="266384" cy="2452549"/>
              <a:chOff x="0" y="0"/>
              <a:chExt cx="39938" cy="367705"/>
            </a:xfrm>
          </p:grpSpPr>
          <p:sp>
            <p:nvSpPr>
              <p:cNvPr id="130" name="Freeform 130"/>
              <p:cNvSpPr/>
              <p:nvPr/>
            </p:nvSpPr>
            <p:spPr>
              <a:xfrm>
                <a:off x="0" y="0"/>
                <a:ext cx="39938" cy="367705"/>
              </a:xfrm>
              <a:custGeom>
                <a:avLst/>
                <a:gdLst/>
                <a:ahLst/>
                <a:cxnLst/>
                <a:rect l="l" t="t" r="r" b="b"/>
                <a:pathLst>
                  <a:path w="39938" h="367705">
                    <a:moveTo>
                      <a:pt x="0" y="0"/>
                    </a:moveTo>
                    <a:lnTo>
                      <a:pt x="39938" y="0"/>
                    </a:lnTo>
                    <a:lnTo>
                      <a:pt x="39938" y="367705"/>
                    </a:lnTo>
                    <a:lnTo>
                      <a:pt x="0" y="367705"/>
                    </a:lnTo>
                    <a:close/>
                  </a:path>
                </a:pathLst>
              </a:custGeom>
              <a:solidFill>
                <a:srgbClr val="0B1541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131" name="TextBox 131"/>
              <p:cNvSpPr txBox="1"/>
              <p:nvPr/>
            </p:nvSpPr>
            <p:spPr>
              <a:xfrm>
                <a:off x="0" y="-123825"/>
                <a:ext cx="39938" cy="491530"/>
              </a:xfrm>
              <a:prstGeom prst="rect">
                <a:avLst/>
              </a:prstGeom>
            </p:spPr>
            <p:txBody>
              <a:bodyPr lIns="52217" tIns="52217" rIns="52217" bIns="52217" rtlCol="0" anchor="ctr"/>
              <a:lstStyle/>
              <a:p>
                <a:pPr marL="0" lvl="0" indent="0" algn="ctr">
                  <a:lnSpc>
                    <a:spcPts val="442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32" name="Group 132"/>
            <p:cNvGrpSpPr/>
            <p:nvPr/>
          </p:nvGrpSpPr>
          <p:grpSpPr>
            <a:xfrm rot="-9704368">
              <a:off x="272742" y="10020475"/>
              <a:ext cx="2365175" cy="725067"/>
              <a:chOff x="0" y="0"/>
              <a:chExt cx="597833" cy="183271"/>
            </a:xfrm>
          </p:grpSpPr>
          <p:sp>
            <p:nvSpPr>
              <p:cNvPr id="133" name="Freeform 133"/>
              <p:cNvSpPr/>
              <p:nvPr/>
            </p:nvSpPr>
            <p:spPr>
              <a:xfrm>
                <a:off x="0" y="0"/>
                <a:ext cx="597833" cy="183271"/>
              </a:xfrm>
              <a:custGeom>
                <a:avLst/>
                <a:gdLst/>
                <a:ahLst/>
                <a:cxnLst/>
                <a:rect l="l" t="t" r="r" b="b"/>
                <a:pathLst>
                  <a:path w="597833" h="183271">
                    <a:moveTo>
                      <a:pt x="203200" y="183271"/>
                    </a:moveTo>
                    <a:lnTo>
                      <a:pt x="394633" y="183271"/>
                    </a:lnTo>
                    <a:lnTo>
                      <a:pt x="597833" y="0"/>
                    </a:lnTo>
                    <a:lnTo>
                      <a:pt x="0" y="0"/>
                    </a:lnTo>
                    <a:lnTo>
                      <a:pt x="203200" y="183271"/>
                    </a:lnTo>
                    <a:close/>
                  </a:path>
                </a:pathLst>
              </a:custGeom>
              <a:solidFill>
                <a:srgbClr val="0B1541"/>
              </a:solidFill>
            </p:spPr>
          </p:sp>
          <p:sp>
            <p:nvSpPr>
              <p:cNvPr id="134" name="TextBox 134"/>
              <p:cNvSpPr txBox="1"/>
              <p:nvPr/>
            </p:nvSpPr>
            <p:spPr>
              <a:xfrm>
                <a:off x="127000" y="-123825"/>
                <a:ext cx="343833" cy="307096"/>
              </a:xfrm>
              <a:prstGeom prst="rect">
                <a:avLst/>
              </a:prstGeom>
            </p:spPr>
            <p:txBody>
              <a:bodyPr lIns="52217" tIns="52217" rIns="52217" bIns="52217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sp>
          <p:nvSpPr>
            <p:cNvPr id="135" name="Freeform 135"/>
            <p:cNvSpPr/>
            <p:nvPr/>
          </p:nvSpPr>
          <p:spPr>
            <a:xfrm rot="-10800000">
              <a:off x="3369655" y="0"/>
              <a:ext cx="4252364" cy="3907822"/>
            </a:xfrm>
            <a:custGeom>
              <a:avLst/>
              <a:gdLst/>
              <a:ahLst/>
              <a:cxnLst/>
              <a:rect l="l" t="t" r="r" b="b"/>
              <a:pathLst>
                <a:path w="4252364" h="3907822">
                  <a:moveTo>
                    <a:pt x="0" y="0"/>
                  </a:moveTo>
                  <a:lnTo>
                    <a:pt x="4252364" y="0"/>
                  </a:lnTo>
                  <a:lnTo>
                    <a:pt x="4252364" y="3907822"/>
                  </a:lnTo>
                  <a:lnTo>
                    <a:pt x="0" y="39078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20079" b="-2015"/>
              </a:stretch>
            </a:blipFill>
          </p:spPr>
        </p:sp>
        <p:grpSp>
          <p:nvGrpSpPr>
            <p:cNvPr id="136" name="Group 136"/>
            <p:cNvGrpSpPr/>
            <p:nvPr/>
          </p:nvGrpSpPr>
          <p:grpSpPr>
            <a:xfrm rot="-10800000">
              <a:off x="4168370" y="3343189"/>
              <a:ext cx="2703356" cy="5381796"/>
              <a:chOff x="0" y="0"/>
              <a:chExt cx="544375" cy="1083733"/>
            </a:xfrm>
          </p:grpSpPr>
          <p:sp>
            <p:nvSpPr>
              <p:cNvPr id="137" name="Freeform 137"/>
              <p:cNvSpPr/>
              <p:nvPr/>
            </p:nvSpPr>
            <p:spPr>
              <a:xfrm>
                <a:off x="0" y="0"/>
                <a:ext cx="544375" cy="1083733"/>
              </a:xfrm>
              <a:custGeom>
                <a:avLst/>
                <a:gdLst/>
                <a:ahLst/>
                <a:cxnLst/>
                <a:rect l="l" t="t" r="r" b="b"/>
                <a:pathLst>
                  <a:path w="544375" h="1083733">
                    <a:moveTo>
                      <a:pt x="195773" y="0"/>
                    </a:moveTo>
                    <a:lnTo>
                      <a:pt x="348603" y="0"/>
                    </a:lnTo>
                    <a:cubicBezTo>
                      <a:pt x="400525" y="0"/>
                      <a:pt x="450320" y="20626"/>
                      <a:pt x="487035" y="57341"/>
                    </a:cubicBezTo>
                    <a:cubicBezTo>
                      <a:pt x="523749" y="94055"/>
                      <a:pt x="544375" y="143851"/>
                      <a:pt x="544375" y="195773"/>
                    </a:cubicBezTo>
                    <a:lnTo>
                      <a:pt x="544375" y="887961"/>
                    </a:lnTo>
                    <a:cubicBezTo>
                      <a:pt x="544375" y="939883"/>
                      <a:pt x="523749" y="989678"/>
                      <a:pt x="487035" y="1026393"/>
                    </a:cubicBezTo>
                    <a:cubicBezTo>
                      <a:pt x="450320" y="1063107"/>
                      <a:pt x="400525" y="1083733"/>
                      <a:pt x="348603" y="1083733"/>
                    </a:cubicBezTo>
                    <a:lnTo>
                      <a:pt x="195773" y="1083733"/>
                    </a:lnTo>
                    <a:cubicBezTo>
                      <a:pt x="143851" y="1083733"/>
                      <a:pt x="94055" y="1063107"/>
                      <a:pt x="57341" y="1026393"/>
                    </a:cubicBezTo>
                    <a:cubicBezTo>
                      <a:pt x="20626" y="989678"/>
                      <a:pt x="0" y="939883"/>
                      <a:pt x="0" y="887961"/>
                    </a:cubicBezTo>
                    <a:lnTo>
                      <a:pt x="0" y="195773"/>
                    </a:lnTo>
                    <a:cubicBezTo>
                      <a:pt x="0" y="143851"/>
                      <a:pt x="20626" y="94055"/>
                      <a:pt x="57341" y="57341"/>
                    </a:cubicBezTo>
                    <a:cubicBezTo>
                      <a:pt x="94055" y="20626"/>
                      <a:pt x="143851" y="0"/>
                      <a:pt x="195773" y="0"/>
                    </a:cubicBezTo>
                    <a:close/>
                  </a:path>
                </a:pathLst>
              </a:custGeom>
              <a:solidFill>
                <a:srgbClr val="F88219"/>
              </a:solidFill>
            </p:spPr>
          </p:sp>
          <p:sp>
            <p:nvSpPr>
              <p:cNvPr id="138" name="TextBox 138"/>
              <p:cNvSpPr txBox="1"/>
              <p:nvPr/>
            </p:nvSpPr>
            <p:spPr>
              <a:xfrm>
                <a:off x="0" y="-123825"/>
                <a:ext cx="544375" cy="1207558"/>
              </a:xfrm>
              <a:prstGeom prst="rect">
                <a:avLst/>
              </a:prstGeom>
            </p:spPr>
            <p:txBody>
              <a:bodyPr lIns="38877" tIns="38877" rIns="38877" bIns="38877" rtlCol="0" anchor="ctr"/>
              <a:lstStyle/>
              <a:p>
                <a:pPr algn="ctr">
                  <a:lnSpc>
                    <a:spcPts val="4419"/>
                  </a:lnSpc>
                </a:pPr>
                <a:endParaRPr/>
              </a:p>
            </p:txBody>
          </p:sp>
        </p:grpSp>
        <p:grpSp>
          <p:nvGrpSpPr>
            <p:cNvPr id="139" name="Group 139"/>
            <p:cNvGrpSpPr/>
            <p:nvPr/>
          </p:nvGrpSpPr>
          <p:grpSpPr>
            <a:xfrm rot="-10800000">
              <a:off x="4629311" y="5884593"/>
              <a:ext cx="1781474" cy="1744101"/>
              <a:chOff x="0" y="0"/>
              <a:chExt cx="358736" cy="351210"/>
            </a:xfrm>
          </p:grpSpPr>
          <p:sp>
            <p:nvSpPr>
              <p:cNvPr id="140" name="Freeform 140"/>
              <p:cNvSpPr/>
              <p:nvPr/>
            </p:nvSpPr>
            <p:spPr>
              <a:xfrm>
                <a:off x="0" y="0"/>
                <a:ext cx="358736" cy="351210"/>
              </a:xfrm>
              <a:custGeom>
                <a:avLst/>
                <a:gdLst/>
                <a:ahLst/>
                <a:cxnLst/>
                <a:rect l="l" t="t" r="r" b="b"/>
                <a:pathLst>
                  <a:path w="358736" h="351210">
                    <a:moveTo>
                      <a:pt x="148541" y="0"/>
                    </a:moveTo>
                    <a:lnTo>
                      <a:pt x="210195" y="0"/>
                    </a:lnTo>
                    <a:cubicBezTo>
                      <a:pt x="249590" y="0"/>
                      <a:pt x="287372" y="15650"/>
                      <a:pt x="315229" y="43507"/>
                    </a:cubicBezTo>
                    <a:cubicBezTo>
                      <a:pt x="343086" y="71363"/>
                      <a:pt x="358736" y="109145"/>
                      <a:pt x="358736" y="148541"/>
                    </a:cubicBezTo>
                    <a:lnTo>
                      <a:pt x="358736" y="202669"/>
                    </a:lnTo>
                    <a:cubicBezTo>
                      <a:pt x="358736" y="242064"/>
                      <a:pt x="343086" y="279846"/>
                      <a:pt x="315229" y="307703"/>
                    </a:cubicBezTo>
                    <a:cubicBezTo>
                      <a:pt x="287372" y="335560"/>
                      <a:pt x="249590" y="351210"/>
                      <a:pt x="210195" y="351210"/>
                    </a:cubicBezTo>
                    <a:lnTo>
                      <a:pt x="148541" y="351210"/>
                    </a:lnTo>
                    <a:cubicBezTo>
                      <a:pt x="109145" y="351210"/>
                      <a:pt x="71363" y="335560"/>
                      <a:pt x="43507" y="307703"/>
                    </a:cubicBezTo>
                    <a:cubicBezTo>
                      <a:pt x="15650" y="279846"/>
                      <a:pt x="0" y="242064"/>
                      <a:pt x="0" y="202669"/>
                    </a:cubicBezTo>
                    <a:lnTo>
                      <a:pt x="0" y="148541"/>
                    </a:lnTo>
                    <a:cubicBezTo>
                      <a:pt x="0" y="109145"/>
                      <a:pt x="15650" y="71363"/>
                      <a:pt x="43507" y="43507"/>
                    </a:cubicBezTo>
                    <a:cubicBezTo>
                      <a:pt x="71363" y="15650"/>
                      <a:pt x="109145" y="0"/>
                      <a:pt x="148541" y="0"/>
                    </a:cubicBezTo>
                    <a:close/>
                  </a:path>
                </a:pathLst>
              </a:custGeom>
              <a:solidFill>
                <a:srgbClr val="F99B47"/>
              </a:solidFill>
            </p:spPr>
          </p:sp>
          <p:sp>
            <p:nvSpPr>
              <p:cNvPr id="141" name="TextBox 141"/>
              <p:cNvSpPr txBox="1"/>
              <p:nvPr/>
            </p:nvSpPr>
            <p:spPr>
              <a:xfrm>
                <a:off x="0" y="-123825"/>
                <a:ext cx="358736" cy="475035"/>
              </a:xfrm>
              <a:prstGeom prst="rect">
                <a:avLst/>
              </a:prstGeom>
            </p:spPr>
            <p:txBody>
              <a:bodyPr lIns="38877" tIns="38877" rIns="38877" bIns="38877" rtlCol="0" anchor="ctr"/>
              <a:lstStyle/>
              <a:p>
                <a:pPr algn="ctr">
                  <a:lnSpc>
                    <a:spcPts val="4419"/>
                  </a:lnSpc>
                </a:pPr>
                <a:endParaRPr/>
              </a:p>
            </p:txBody>
          </p:sp>
        </p:grpSp>
        <p:grpSp>
          <p:nvGrpSpPr>
            <p:cNvPr id="142" name="Group 142"/>
            <p:cNvGrpSpPr/>
            <p:nvPr/>
          </p:nvGrpSpPr>
          <p:grpSpPr>
            <a:xfrm rot="-10800000">
              <a:off x="4280491" y="3567430"/>
              <a:ext cx="2479114" cy="1295618"/>
              <a:chOff x="0" y="0"/>
              <a:chExt cx="499220" cy="260899"/>
            </a:xfrm>
          </p:grpSpPr>
          <p:sp>
            <p:nvSpPr>
              <p:cNvPr id="143" name="Freeform 143"/>
              <p:cNvSpPr/>
              <p:nvPr/>
            </p:nvSpPr>
            <p:spPr>
              <a:xfrm>
                <a:off x="0" y="0"/>
                <a:ext cx="499220" cy="260899"/>
              </a:xfrm>
              <a:custGeom>
                <a:avLst/>
                <a:gdLst/>
                <a:ahLst/>
                <a:cxnLst/>
                <a:rect l="l" t="t" r="r" b="b"/>
                <a:pathLst>
                  <a:path w="499220" h="260899">
                    <a:moveTo>
                      <a:pt x="130449" y="0"/>
                    </a:moveTo>
                    <a:lnTo>
                      <a:pt x="368770" y="0"/>
                    </a:lnTo>
                    <a:cubicBezTo>
                      <a:pt x="440816" y="0"/>
                      <a:pt x="499220" y="58404"/>
                      <a:pt x="499220" y="130449"/>
                    </a:cubicBezTo>
                    <a:lnTo>
                      <a:pt x="499220" y="130449"/>
                    </a:lnTo>
                    <a:cubicBezTo>
                      <a:pt x="499220" y="165047"/>
                      <a:pt x="485476" y="198227"/>
                      <a:pt x="461012" y="222691"/>
                    </a:cubicBezTo>
                    <a:cubicBezTo>
                      <a:pt x="436548" y="247155"/>
                      <a:pt x="403368" y="260899"/>
                      <a:pt x="368770" y="260899"/>
                    </a:cubicBezTo>
                    <a:lnTo>
                      <a:pt x="130449" y="260899"/>
                    </a:lnTo>
                    <a:cubicBezTo>
                      <a:pt x="58404" y="260899"/>
                      <a:pt x="0" y="202495"/>
                      <a:pt x="0" y="130449"/>
                    </a:cubicBezTo>
                    <a:lnTo>
                      <a:pt x="0" y="130449"/>
                    </a:lnTo>
                    <a:cubicBezTo>
                      <a:pt x="0" y="58404"/>
                      <a:pt x="58404" y="0"/>
                      <a:pt x="130449" y="0"/>
                    </a:cubicBezTo>
                    <a:close/>
                  </a:path>
                </a:pathLst>
              </a:custGeom>
              <a:solidFill>
                <a:srgbClr val="F99B47"/>
              </a:solidFill>
            </p:spPr>
          </p:sp>
          <p:sp>
            <p:nvSpPr>
              <p:cNvPr id="144" name="TextBox 144"/>
              <p:cNvSpPr txBox="1"/>
              <p:nvPr/>
            </p:nvSpPr>
            <p:spPr>
              <a:xfrm>
                <a:off x="0" y="-123825"/>
                <a:ext cx="499220" cy="384724"/>
              </a:xfrm>
              <a:prstGeom prst="rect">
                <a:avLst/>
              </a:prstGeom>
            </p:spPr>
            <p:txBody>
              <a:bodyPr lIns="38877" tIns="38877" rIns="38877" bIns="38877" rtlCol="0" anchor="ctr"/>
              <a:lstStyle/>
              <a:p>
                <a:pPr algn="ctr">
                  <a:lnSpc>
                    <a:spcPts val="4419"/>
                  </a:lnSpc>
                </a:pPr>
                <a:endParaRPr/>
              </a:p>
            </p:txBody>
          </p:sp>
        </p:grpSp>
        <p:grpSp>
          <p:nvGrpSpPr>
            <p:cNvPr id="145" name="Group 145"/>
            <p:cNvGrpSpPr/>
            <p:nvPr/>
          </p:nvGrpSpPr>
          <p:grpSpPr>
            <a:xfrm rot="-10800000">
              <a:off x="5748027" y="3419182"/>
              <a:ext cx="824710" cy="99663"/>
              <a:chOff x="0" y="0"/>
              <a:chExt cx="166072" cy="20069"/>
            </a:xfrm>
          </p:grpSpPr>
          <p:sp>
            <p:nvSpPr>
              <p:cNvPr id="146" name="Freeform 146"/>
              <p:cNvSpPr/>
              <p:nvPr/>
            </p:nvSpPr>
            <p:spPr>
              <a:xfrm>
                <a:off x="0" y="0"/>
                <a:ext cx="166072" cy="20069"/>
              </a:xfrm>
              <a:custGeom>
                <a:avLst/>
                <a:gdLst/>
                <a:ahLst/>
                <a:cxnLst/>
                <a:rect l="l" t="t" r="r" b="b"/>
                <a:pathLst>
                  <a:path w="166072" h="20069">
                    <a:moveTo>
                      <a:pt x="10035" y="0"/>
                    </a:moveTo>
                    <a:lnTo>
                      <a:pt x="156038" y="0"/>
                    </a:lnTo>
                    <a:cubicBezTo>
                      <a:pt x="161579" y="0"/>
                      <a:pt x="166072" y="4493"/>
                      <a:pt x="166072" y="10035"/>
                    </a:cubicBezTo>
                    <a:lnTo>
                      <a:pt x="166072" y="10035"/>
                    </a:lnTo>
                    <a:cubicBezTo>
                      <a:pt x="166072" y="12696"/>
                      <a:pt x="165015" y="15248"/>
                      <a:pt x="163133" y="17130"/>
                    </a:cubicBezTo>
                    <a:cubicBezTo>
                      <a:pt x="161251" y="19012"/>
                      <a:pt x="158699" y="20069"/>
                      <a:pt x="156038" y="20069"/>
                    </a:cubicBezTo>
                    <a:lnTo>
                      <a:pt x="10035" y="20069"/>
                    </a:lnTo>
                    <a:cubicBezTo>
                      <a:pt x="7373" y="20069"/>
                      <a:pt x="4821" y="19012"/>
                      <a:pt x="2939" y="17130"/>
                    </a:cubicBezTo>
                    <a:cubicBezTo>
                      <a:pt x="1057" y="15248"/>
                      <a:pt x="0" y="12696"/>
                      <a:pt x="0" y="10035"/>
                    </a:cubicBezTo>
                    <a:lnTo>
                      <a:pt x="0" y="10035"/>
                    </a:lnTo>
                    <a:cubicBezTo>
                      <a:pt x="0" y="7373"/>
                      <a:pt x="1057" y="4821"/>
                      <a:pt x="2939" y="2939"/>
                    </a:cubicBezTo>
                    <a:cubicBezTo>
                      <a:pt x="4821" y="1057"/>
                      <a:pt x="7373" y="0"/>
                      <a:pt x="10035" y="0"/>
                    </a:cubicBezTo>
                    <a:close/>
                  </a:path>
                </a:pathLst>
              </a:custGeom>
              <a:solidFill>
                <a:srgbClr val="EAEA28"/>
              </a:solidFill>
            </p:spPr>
          </p:sp>
          <p:sp>
            <p:nvSpPr>
              <p:cNvPr id="147" name="TextBox 147"/>
              <p:cNvSpPr txBox="1"/>
              <p:nvPr/>
            </p:nvSpPr>
            <p:spPr>
              <a:xfrm>
                <a:off x="0" y="-123825"/>
                <a:ext cx="166072" cy="143894"/>
              </a:xfrm>
              <a:prstGeom prst="rect">
                <a:avLst/>
              </a:prstGeom>
            </p:spPr>
            <p:txBody>
              <a:bodyPr lIns="38877" tIns="38877" rIns="38877" bIns="38877" rtlCol="0" anchor="ctr"/>
              <a:lstStyle/>
              <a:p>
                <a:pPr algn="ctr">
                  <a:lnSpc>
                    <a:spcPts val="4419"/>
                  </a:lnSpc>
                </a:pPr>
                <a:endParaRPr/>
              </a:p>
            </p:txBody>
          </p:sp>
        </p:grpSp>
        <p:grpSp>
          <p:nvGrpSpPr>
            <p:cNvPr id="148" name="Group 148"/>
            <p:cNvGrpSpPr/>
            <p:nvPr/>
          </p:nvGrpSpPr>
          <p:grpSpPr>
            <a:xfrm rot="-10800000">
              <a:off x="4467359" y="3419182"/>
              <a:ext cx="824710" cy="99663"/>
              <a:chOff x="0" y="0"/>
              <a:chExt cx="166072" cy="20069"/>
            </a:xfrm>
          </p:grpSpPr>
          <p:sp>
            <p:nvSpPr>
              <p:cNvPr id="149" name="Freeform 149"/>
              <p:cNvSpPr/>
              <p:nvPr/>
            </p:nvSpPr>
            <p:spPr>
              <a:xfrm>
                <a:off x="0" y="0"/>
                <a:ext cx="166072" cy="20069"/>
              </a:xfrm>
              <a:custGeom>
                <a:avLst/>
                <a:gdLst/>
                <a:ahLst/>
                <a:cxnLst/>
                <a:rect l="l" t="t" r="r" b="b"/>
                <a:pathLst>
                  <a:path w="166072" h="20069">
                    <a:moveTo>
                      <a:pt x="10035" y="0"/>
                    </a:moveTo>
                    <a:lnTo>
                      <a:pt x="156038" y="0"/>
                    </a:lnTo>
                    <a:cubicBezTo>
                      <a:pt x="161579" y="0"/>
                      <a:pt x="166072" y="4493"/>
                      <a:pt x="166072" y="10035"/>
                    </a:cubicBezTo>
                    <a:lnTo>
                      <a:pt x="166072" y="10035"/>
                    </a:lnTo>
                    <a:cubicBezTo>
                      <a:pt x="166072" y="12696"/>
                      <a:pt x="165015" y="15248"/>
                      <a:pt x="163133" y="17130"/>
                    </a:cubicBezTo>
                    <a:cubicBezTo>
                      <a:pt x="161251" y="19012"/>
                      <a:pt x="158699" y="20069"/>
                      <a:pt x="156038" y="20069"/>
                    </a:cubicBezTo>
                    <a:lnTo>
                      <a:pt x="10035" y="20069"/>
                    </a:lnTo>
                    <a:cubicBezTo>
                      <a:pt x="7373" y="20069"/>
                      <a:pt x="4821" y="19012"/>
                      <a:pt x="2939" y="17130"/>
                    </a:cubicBezTo>
                    <a:cubicBezTo>
                      <a:pt x="1057" y="15248"/>
                      <a:pt x="0" y="12696"/>
                      <a:pt x="0" y="10035"/>
                    </a:cubicBezTo>
                    <a:lnTo>
                      <a:pt x="0" y="10035"/>
                    </a:lnTo>
                    <a:cubicBezTo>
                      <a:pt x="0" y="7373"/>
                      <a:pt x="1057" y="4821"/>
                      <a:pt x="2939" y="2939"/>
                    </a:cubicBezTo>
                    <a:cubicBezTo>
                      <a:pt x="4821" y="1057"/>
                      <a:pt x="7373" y="0"/>
                      <a:pt x="10035" y="0"/>
                    </a:cubicBezTo>
                    <a:close/>
                  </a:path>
                </a:pathLst>
              </a:custGeom>
              <a:solidFill>
                <a:srgbClr val="EAEA28"/>
              </a:solidFill>
            </p:spPr>
          </p:sp>
          <p:sp>
            <p:nvSpPr>
              <p:cNvPr id="150" name="TextBox 150"/>
              <p:cNvSpPr txBox="1"/>
              <p:nvPr/>
            </p:nvSpPr>
            <p:spPr>
              <a:xfrm>
                <a:off x="0" y="-123825"/>
                <a:ext cx="166072" cy="143894"/>
              </a:xfrm>
              <a:prstGeom prst="rect">
                <a:avLst/>
              </a:prstGeom>
            </p:spPr>
            <p:txBody>
              <a:bodyPr lIns="38877" tIns="38877" rIns="38877" bIns="38877" rtlCol="0" anchor="ctr"/>
              <a:lstStyle/>
              <a:p>
                <a:pPr algn="ctr">
                  <a:lnSpc>
                    <a:spcPts val="4419"/>
                  </a:lnSpc>
                </a:pPr>
                <a:endParaRPr/>
              </a:p>
            </p:txBody>
          </p:sp>
        </p:grpSp>
        <p:grpSp>
          <p:nvGrpSpPr>
            <p:cNvPr id="151" name="Group 151"/>
            <p:cNvGrpSpPr/>
            <p:nvPr/>
          </p:nvGrpSpPr>
          <p:grpSpPr>
            <a:xfrm rot="-9870462">
              <a:off x="6725086" y="5280259"/>
              <a:ext cx="450227" cy="166499"/>
              <a:chOff x="0" y="0"/>
              <a:chExt cx="90662" cy="33528"/>
            </a:xfrm>
          </p:grpSpPr>
          <p:sp>
            <p:nvSpPr>
              <p:cNvPr id="152" name="Freeform 152"/>
              <p:cNvSpPr/>
              <p:nvPr/>
            </p:nvSpPr>
            <p:spPr>
              <a:xfrm>
                <a:off x="0" y="0"/>
                <a:ext cx="90662" cy="33528"/>
              </a:xfrm>
              <a:custGeom>
                <a:avLst/>
                <a:gdLst/>
                <a:ahLst/>
                <a:cxnLst/>
                <a:rect l="l" t="t" r="r" b="b"/>
                <a:pathLst>
                  <a:path w="90662" h="33528">
                    <a:moveTo>
                      <a:pt x="45331" y="0"/>
                    </a:moveTo>
                    <a:cubicBezTo>
                      <a:pt x="20295" y="0"/>
                      <a:pt x="0" y="7506"/>
                      <a:pt x="0" y="16764"/>
                    </a:cubicBezTo>
                    <a:cubicBezTo>
                      <a:pt x="0" y="26023"/>
                      <a:pt x="20295" y="33528"/>
                      <a:pt x="45331" y="33528"/>
                    </a:cubicBezTo>
                    <a:cubicBezTo>
                      <a:pt x="70367" y="33528"/>
                      <a:pt x="90662" y="26023"/>
                      <a:pt x="90662" y="16764"/>
                    </a:cubicBezTo>
                    <a:cubicBezTo>
                      <a:pt x="90662" y="7506"/>
                      <a:pt x="70367" y="0"/>
                      <a:pt x="45331" y="0"/>
                    </a:cubicBezTo>
                    <a:close/>
                  </a:path>
                </a:pathLst>
              </a:custGeom>
              <a:solidFill>
                <a:srgbClr val="CC5E00"/>
              </a:solidFill>
            </p:spPr>
          </p:sp>
          <p:sp>
            <p:nvSpPr>
              <p:cNvPr id="153" name="TextBox 153"/>
              <p:cNvSpPr txBox="1"/>
              <p:nvPr/>
            </p:nvSpPr>
            <p:spPr>
              <a:xfrm>
                <a:off x="8500" y="-120682"/>
                <a:ext cx="73663" cy="151067"/>
              </a:xfrm>
              <a:prstGeom prst="rect">
                <a:avLst/>
              </a:prstGeom>
            </p:spPr>
            <p:txBody>
              <a:bodyPr lIns="38877" tIns="38877" rIns="38877" bIns="38877" rtlCol="0" anchor="ctr"/>
              <a:lstStyle/>
              <a:p>
                <a:pPr algn="ctr">
                  <a:lnSpc>
                    <a:spcPts val="4419"/>
                  </a:lnSpc>
                </a:pPr>
                <a:endParaRPr/>
              </a:p>
            </p:txBody>
          </p:sp>
        </p:grpSp>
        <p:grpSp>
          <p:nvGrpSpPr>
            <p:cNvPr id="154" name="Group 154"/>
            <p:cNvGrpSpPr/>
            <p:nvPr/>
          </p:nvGrpSpPr>
          <p:grpSpPr>
            <a:xfrm rot="9883450">
              <a:off x="3816284" y="5279523"/>
              <a:ext cx="450227" cy="166499"/>
              <a:chOff x="0" y="0"/>
              <a:chExt cx="90662" cy="33528"/>
            </a:xfrm>
          </p:grpSpPr>
          <p:sp>
            <p:nvSpPr>
              <p:cNvPr id="155" name="Freeform 155"/>
              <p:cNvSpPr/>
              <p:nvPr/>
            </p:nvSpPr>
            <p:spPr>
              <a:xfrm>
                <a:off x="0" y="0"/>
                <a:ext cx="90662" cy="33528"/>
              </a:xfrm>
              <a:custGeom>
                <a:avLst/>
                <a:gdLst/>
                <a:ahLst/>
                <a:cxnLst/>
                <a:rect l="l" t="t" r="r" b="b"/>
                <a:pathLst>
                  <a:path w="90662" h="33528">
                    <a:moveTo>
                      <a:pt x="45331" y="0"/>
                    </a:moveTo>
                    <a:cubicBezTo>
                      <a:pt x="20295" y="0"/>
                      <a:pt x="0" y="7506"/>
                      <a:pt x="0" y="16764"/>
                    </a:cubicBezTo>
                    <a:cubicBezTo>
                      <a:pt x="0" y="26023"/>
                      <a:pt x="20295" y="33528"/>
                      <a:pt x="45331" y="33528"/>
                    </a:cubicBezTo>
                    <a:cubicBezTo>
                      <a:pt x="70367" y="33528"/>
                      <a:pt x="90662" y="26023"/>
                      <a:pt x="90662" y="16764"/>
                    </a:cubicBezTo>
                    <a:cubicBezTo>
                      <a:pt x="90662" y="7506"/>
                      <a:pt x="70367" y="0"/>
                      <a:pt x="45331" y="0"/>
                    </a:cubicBezTo>
                    <a:close/>
                  </a:path>
                </a:pathLst>
              </a:custGeom>
              <a:solidFill>
                <a:srgbClr val="CC5E00"/>
              </a:solidFill>
            </p:spPr>
          </p:sp>
          <p:sp>
            <p:nvSpPr>
              <p:cNvPr id="156" name="TextBox 156"/>
              <p:cNvSpPr txBox="1"/>
              <p:nvPr/>
            </p:nvSpPr>
            <p:spPr>
              <a:xfrm>
                <a:off x="8500" y="-120682"/>
                <a:ext cx="73663" cy="151067"/>
              </a:xfrm>
              <a:prstGeom prst="rect">
                <a:avLst/>
              </a:prstGeom>
            </p:spPr>
            <p:txBody>
              <a:bodyPr lIns="38877" tIns="38877" rIns="38877" bIns="38877" rtlCol="0" anchor="ctr"/>
              <a:lstStyle/>
              <a:p>
                <a:pPr algn="ctr">
                  <a:lnSpc>
                    <a:spcPts val="4419"/>
                  </a:lnSpc>
                </a:pPr>
                <a:endParaRPr/>
              </a:p>
            </p:txBody>
          </p:sp>
        </p:grpSp>
        <p:grpSp>
          <p:nvGrpSpPr>
            <p:cNvPr id="157" name="Group 157"/>
            <p:cNvGrpSpPr/>
            <p:nvPr/>
          </p:nvGrpSpPr>
          <p:grpSpPr>
            <a:xfrm>
              <a:off x="4344825" y="5019733"/>
              <a:ext cx="2365175" cy="725067"/>
              <a:chOff x="0" y="0"/>
              <a:chExt cx="597833" cy="183271"/>
            </a:xfrm>
          </p:grpSpPr>
          <p:sp>
            <p:nvSpPr>
              <p:cNvPr id="158" name="Freeform 158"/>
              <p:cNvSpPr/>
              <p:nvPr/>
            </p:nvSpPr>
            <p:spPr>
              <a:xfrm>
                <a:off x="0" y="0"/>
                <a:ext cx="597833" cy="183271"/>
              </a:xfrm>
              <a:custGeom>
                <a:avLst/>
                <a:gdLst/>
                <a:ahLst/>
                <a:cxnLst/>
                <a:rect l="l" t="t" r="r" b="b"/>
                <a:pathLst>
                  <a:path w="597833" h="183271">
                    <a:moveTo>
                      <a:pt x="203200" y="183271"/>
                    </a:moveTo>
                    <a:lnTo>
                      <a:pt x="394633" y="183271"/>
                    </a:lnTo>
                    <a:lnTo>
                      <a:pt x="597833" y="0"/>
                    </a:lnTo>
                    <a:lnTo>
                      <a:pt x="0" y="0"/>
                    </a:lnTo>
                    <a:lnTo>
                      <a:pt x="203200" y="183271"/>
                    </a:lnTo>
                    <a:close/>
                  </a:path>
                </a:pathLst>
              </a:custGeom>
              <a:solidFill>
                <a:srgbClr val="893F00"/>
              </a:solidFill>
            </p:spPr>
          </p:sp>
          <p:sp>
            <p:nvSpPr>
              <p:cNvPr id="159" name="TextBox 159"/>
              <p:cNvSpPr txBox="1"/>
              <p:nvPr/>
            </p:nvSpPr>
            <p:spPr>
              <a:xfrm>
                <a:off x="127000" y="-123825"/>
                <a:ext cx="343833" cy="307096"/>
              </a:xfrm>
              <a:prstGeom prst="rect">
                <a:avLst/>
              </a:prstGeom>
            </p:spPr>
            <p:txBody>
              <a:bodyPr lIns="52217" tIns="52217" rIns="52217" bIns="52217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160" name="Group 160"/>
            <p:cNvGrpSpPr/>
            <p:nvPr/>
          </p:nvGrpSpPr>
          <p:grpSpPr>
            <a:xfrm>
              <a:off x="4309639" y="5573155"/>
              <a:ext cx="266384" cy="2452549"/>
              <a:chOff x="0" y="0"/>
              <a:chExt cx="39938" cy="367705"/>
            </a:xfrm>
          </p:grpSpPr>
          <p:sp>
            <p:nvSpPr>
              <p:cNvPr id="161" name="Freeform 161"/>
              <p:cNvSpPr/>
              <p:nvPr/>
            </p:nvSpPr>
            <p:spPr>
              <a:xfrm>
                <a:off x="0" y="0"/>
                <a:ext cx="39938" cy="367705"/>
              </a:xfrm>
              <a:custGeom>
                <a:avLst/>
                <a:gdLst/>
                <a:ahLst/>
                <a:cxnLst/>
                <a:rect l="l" t="t" r="r" b="b"/>
                <a:pathLst>
                  <a:path w="39938" h="367705">
                    <a:moveTo>
                      <a:pt x="0" y="0"/>
                    </a:moveTo>
                    <a:lnTo>
                      <a:pt x="39938" y="0"/>
                    </a:lnTo>
                    <a:lnTo>
                      <a:pt x="39938" y="367705"/>
                    </a:lnTo>
                    <a:lnTo>
                      <a:pt x="0" y="367705"/>
                    </a:lnTo>
                    <a:close/>
                  </a:path>
                </a:pathLst>
              </a:custGeom>
              <a:solidFill>
                <a:srgbClr val="893F00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162" name="TextBox 162"/>
              <p:cNvSpPr txBox="1"/>
              <p:nvPr/>
            </p:nvSpPr>
            <p:spPr>
              <a:xfrm>
                <a:off x="0" y="-123825"/>
                <a:ext cx="39938" cy="491530"/>
              </a:xfrm>
              <a:prstGeom prst="rect">
                <a:avLst/>
              </a:prstGeom>
            </p:spPr>
            <p:txBody>
              <a:bodyPr lIns="52217" tIns="52217" rIns="52217" bIns="52217" rtlCol="0" anchor="ctr"/>
              <a:lstStyle/>
              <a:p>
                <a:pPr marL="0" lvl="0" indent="0" algn="ctr">
                  <a:lnSpc>
                    <a:spcPts val="442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63" name="Group 163"/>
            <p:cNvGrpSpPr/>
            <p:nvPr/>
          </p:nvGrpSpPr>
          <p:grpSpPr>
            <a:xfrm>
              <a:off x="6491852" y="5573155"/>
              <a:ext cx="266384" cy="2452549"/>
              <a:chOff x="0" y="0"/>
              <a:chExt cx="39938" cy="367705"/>
            </a:xfrm>
          </p:grpSpPr>
          <p:sp>
            <p:nvSpPr>
              <p:cNvPr id="164" name="Freeform 164"/>
              <p:cNvSpPr/>
              <p:nvPr/>
            </p:nvSpPr>
            <p:spPr>
              <a:xfrm>
                <a:off x="0" y="0"/>
                <a:ext cx="39938" cy="367705"/>
              </a:xfrm>
              <a:custGeom>
                <a:avLst/>
                <a:gdLst/>
                <a:ahLst/>
                <a:cxnLst/>
                <a:rect l="l" t="t" r="r" b="b"/>
                <a:pathLst>
                  <a:path w="39938" h="367705">
                    <a:moveTo>
                      <a:pt x="0" y="0"/>
                    </a:moveTo>
                    <a:lnTo>
                      <a:pt x="39938" y="0"/>
                    </a:lnTo>
                    <a:lnTo>
                      <a:pt x="39938" y="367705"/>
                    </a:lnTo>
                    <a:lnTo>
                      <a:pt x="0" y="367705"/>
                    </a:lnTo>
                    <a:close/>
                  </a:path>
                </a:pathLst>
              </a:custGeom>
              <a:solidFill>
                <a:srgbClr val="893F00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165" name="TextBox 165"/>
              <p:cNvSpPr txBox="1"/>
              <p:nvPr/>
            </p:nvSpPr>
            <p:spPr>
              <a:xfrm>
                <a:off x="0" y="-123825"/>
                <a:ext cx="39938" cy="491530"/>
              </a:xfrm>
              <a:prstGeom prst="rect">
                <a:avLst/>
              </a:prstGeom>
            </p:spPr>
            <p:txBody>
              <a:bodyPr lIns="52217" tIns="52217" rIns="52217" bIns="52217" rtlCol="0" anchor="ctr"/>
              <a:lstStyle/>
              <a:p>
                <a:pPr marL="0" lvl="0" indent="0" algn="ctr">
                  <a:lnSpc>
                    <a:spcPts val="442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66" name="Group 166"/>
            <p:cNvGrpSpPr/>
            <p:nvPr/>
          </p:nvGrpSpPr>
          <p:grpSpPr>
            <a:xfrm rot="-10800000">
              <a:off x="4344825" y="7761376"/>
              <a:ext cx="2365175" cy="725067"/>
              <a:chOff x="0" y="0"/>
              <a:chExt cx="597833" cy="183271"/>
            </a:xfrm>
          </p:grpSpPr>
          <p:sp>
            <p:nvSpPr>
              <p:cNvPr id="167" name="Freeform 167"/>
              <p:cNvSpPr/>
              <p:nvPr/>
            </p:nvSpPr>
            <p:spPr>
              <a:xfrm>
                <a:off x="0" y="0"/>
                <a:ext cx="597833" cy="183271"/>
              </a:xfrm>
              <a:custGeom>
                <a:avLst/>
                <a:gdLst/>
                <a:ahLst/>
                <a:cxnLst/>
                <a:rect l="l" t="t" r="r" b="b"/>
                <a:pathLst>
                  <a:path w="597833" h="183271">
                    <a:moveTo>
                      <a:pt x="203200" y="183271"/>
                    </a:moveTo>
                    <a:lnTo>
                      <a:pt x="394633" y="183271"/>
                    </a:lnTo>
                    <a:lnTo>
                      <a:pt x="597833" y="0"/>
                    </a:lnTo>
                    <a:lnTo>
                      <a:pt x="0" y="0"/>
                    </a:lnTo>
                    <a:lnTo>
                      <a:pt x="203200" y="183271"/>
                    </a:lnTo>
                    <a:close/>
                  </a:path>
                </a:pathLst>
              </a:custGeom>
              <a:solidFill>
                <a:srgbClr val="893F00"/>
              </a:solidFill>
            </p:spPr>
          </p:sp>
          <p:sp>
            <p:nvSpPr>
              <p:cNvPr id="168" name="TextBox 168"/>
              <p:cNvSpPr txBox="1"/>
              <p:nvPr/>
            </p:nvSpPr>
            <p:spPr>
              <a:xfrm>
                <a:off x="127000" y="-123825"/>
                <a:ext cx="343833" cy="307096"/>
              </a:xfrm>
              <a:prstGeom prst="rect">
                <a:avLst/>
              </a:prstGeom>
            </p:spPr>
            <p:txBody>
              <a:bodyPr lIns="52217" tIns="52217" rIns="52217" bIns="52217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</p:grpSp>
      <p:grpSp>
        <p:nvGrpSpPr>
          <p:cNvPr id="169" name="Group 19"/>
          <p:cNvGrpSpPr/>
          <p:nvPr/>
        </p:nvGrpSpPr>
        <p:grpSpPr>
          <a:xfrm>
            <a:off x="275881" y="297751"/>
            <a:ext cx="1878569" cy="1818298"/>
            <a:chOff x="-6762" y="-76200"/>
            <a:chExt cx="812800" cy="812800"/>
          </a:xfrm>
        </p:grpSpPr>
        <p:sp>
          <p:nvSpPr>
            <p:cNvPr id="170" name="Freeform 20"/>
            <p:cNvSpPr/>
            <p:nvPr/>
          </p:nvSpPr>
          <p:spPr>
            <a:xfrm>
              <a:off x="-6762" y="-7620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</p:spPr>
        </p:sp>
        <p:sp>
          <p:nvSpPr>
            <p:cNvPr id="171" name="TextBox 21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99"/>
                </a:lnSpc>
              </a:pPr>
              <a:r>
                <a:rPr lang="en-US" sz="4800" dirty="0" smtClean="0">
                  <a:solidFill>
                    <a:srgbClr val="FFFFFF"/>
                  </a:solidFill>
                  <a:latin typeface="Montserrat Semi-Bold"/>
                </a:rPr>
                <a:t>3</a:t>
              </a:r>
              <a:endParaRPr lang="en-US" sz="1499" dirty="0">
                <a:solidFill>
                  <a:srgbClr val="FFFFFF"/>
                </a:solidFill>
                <a:latin typeface="Montserrat Semi-Bold"/>
              </a:endParaRPr>
            </a:p>
          </p:txBody>
        </p:sp>
      </p:grpSp>
      <p:sp>
        <p:nvSpPr>
          <p:cNvPr id="173" name="TextBox 172"/>
          <p:cNvSpPr txBox="1"/>
          <p:nvPr/>
        </p:nvSpPr>
        <p:spPr>
          <a:xfrm>
            <a:off x="2354339" y="606735"/>
            <a:ext cx="50105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.VnVogue" panose="020B7200000000000000" pitchFamily="34" charset="0"/>
              </a:rPr>
              <a:t>INSURANCE CLIENT INFORMATION</a:t>
            </a:r>
          </a:p>
        </p:txBody>
      </p:sp>
      <p:pic>
        <p:nvPicPr>
          <p:cNvPr id="81" name="Picture 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54" y="2315032"/>
            <a:ext cx="7925818" cy="7877600"/>
          </a:xfrm>
          <a:prstGeom prst="rect">
            <a:avLst/>
          </a:prstGeom>
        </p:spPr>
      </p:pic>
      <p:sp>
        <p:nvSpPr>
          <p:cNvPr id="174" name="TextBox 173"/>
          <p:cNvSpPr txBox="1"/>
          <p:nvPr/>
        </p:nvSpPr>
        <p:spPr>
          <a:xfrm>
            <a:off x="9706649" y="4008118"/>
            <a:ext cx="5623647" cy="2062103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People with </a:t>
            </a:r>
            <a:r>
              <a:rPr lang="en-US" sz="3200" b="1" dirty="0">
                <a:solidFill>
                  <a:srgbClr val="FFC000"/>
                </a:solidFill>
              </a:rPr>
              <a:t>higher income</a:t>
            </a:r>
            <a:r>
              <a:rPr lang="en-US" sz="3200" b="1" dirty="0">
                <a:solidFill>
                  <a:schemeClr val="bg1"/>
                </a:solidFill>
              </a:rPr>
              <a:t> from their </a:t>
            </a:r>
            <a:r>
              <a:rPr lang="en-US" sz="3200" b="1" dirty="0" smtClean="0">
                <a:solidFill>
                  <a:schemeClr val="bg1"/>
                </a:solidFill>
              </a:rPr>
              <a:t>job </a:t>
            </a:r>
            <a:r>
              <a:rPr lang="en-US" sz="3200" b="1" dirty="0">
                <a:solidFill>
                  <a:schemeClr val="bg1"/>
                </a:solidFill>
              </a:rPr>
              <a:t>can easily afford car insurance =&gt; more likely to </a:t>
            </a:r>
            <a:r>
              <a:rPr lang="en-US" sz="3200" b="1" dirty="0" smtClean="0">
                <a:solidFill>
                  <a:schemeClr val="bg1"/>
                </a:solidFill>
              </a:rPr>
              <a:t>buy car insurance</a:t>
            </a:r>
            <a:endParaRPr lang="en-US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60660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-1467396" y="1467395"/>
            <a:ext cx="11075660" cy="8140867"/>
            <a:chOff x="0" y="0"/>
            <a:chExt cx="2953956" cy="227115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953956" cy="2271157"/>
            </a:xfrm>
            <a:custGeom>
              <a:avLst/>
              <a:gdLst/>
              <a:ahLst/>
              <a:cxnLst/>
              <a:rect l="l" t="t" r="r" b="b"/>
              <a:pathLst>
                <a:path w="2953956" h="2271157">
                  <a:moveTo>
                    <a:pt x="0" y="0"/>
                  </a:moveTo>
                  <a:lnTo>
                    <a:pt x="2953956" y="0"/>
                  </a:lnTo>
                  <a:lnTo>
                    <a:pt x="2953956" y="2271157"/>
                  </a:lnTo>
                  <a:lnTo>
                    <a:pt x="0" y="2271157"/>
                  </a:lnTo>
                  <a:close/>
                </a:path>
              </a:pathLst>
            </a:custGeom>
            <a:solidFill>
              <a:srgbClr val="0B1541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23825"/>
              <a:ext cx="2953956" cy="23949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2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 rot="-5400000">
            <a:off x="10950260" y="5061438"/>
            <a:ext cx="12020550" cy="164123"/>
            <a:chOff x="0" y="0"/>
            <a:chExt cx="3165906" cy="4322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165906" cy="43226"/>
            </a:xfrm>
            <a:custGeom>
              <a:avLst/>
              <a:gdLst/>
              <a:ahLst/>
              <a:cxnLst/>
              <a:rect l="l" t="t" r="r" b="b"/>
              <a:pathLst>
                <a:path w="3165906" h="43226">
                  <a:moveTo>
                    <a:pt x="0" y="0"/>
                  </a:moveTo>
                  <a:lnTo>
                    <a:pt x="3165906" y="0"/>
                  </a:lnTo>
                  <a:lnTo>
                    <a:pt x="3165906" y="43226"/>
                  </a:lnTo>
                  <a:lnTo>
                    <a:pt x="0" y="43226"/>
                  </a:lnTo>
                  <a:close/>
                </a:path>
              </a:pathLst>
            </a:custGeom>
            <a:solidFill>
              <a:srgbClr val="FFDD8C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123825"/>
              <a:ext cx="3165906" cy="1670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2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 rot="-5400000">
            <a:off x="12198101" y="4214632"/>
            <a:ext cx="11215802" cy="1690933"/>
            <a:chOff x="0" y="0"/>
            <a:chExt cx="2953956" cy="445349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953956" cy="445349"/>
            </a:xfrm>
            <a:custGeom>
              <a:avLst/>
              <a:gdLst/>
              <a:ahLst/>
              <a:cxnLst/>
              <a:rect l="l" t="t" r="r" b="b"/>
              <a:pathLst>
                <a:path w="2953956" h="445349">
                  <a:moveTo>
                    <a:pt x="0" y="0"/>
                  </a:moveTo>
                  <a:lnTo>
                    <a:pt x="2953956" y="0"/>
                  </a:lnTo>
                  <a:lnTo>
                    <a:pt x="2953956" y="445349"/>
                  </a:lnTo>
                  <a:lnTo>
                    <a:pt x="0" y="445349"/>
                  </a:lnTo>
                  <a:close/>
                </a:path>
              </a:pathLst>
            </a:custGeom>
            <a:solidFill>
              <a:srgbClr val="F5F1DC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123825"/>
              <a:ext cx="2953956" cy="5691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20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 rot="-5400000">
            <a:off x="6768605" y="596230"/>
            <a:ext cx="13664400" cy="9094540"/>
            <a:chOff x="0" y="0"/>
            <a:chExt cx="18219200" cy="12126053"/>
          </a:xfrm>
        </p:grpSpPr>
        <p:grpSp>
          <p:nvGrpSpPr>
            <p:cNvPr id="13" name="Group 13"/>
            <p:cNvGrpSpPr/>
            <p:nvPr/>
          </p:nvGrpSpPr>
          <p:grpSpPr>
            <a:xfrm>
              <a:off x="1095900" y="855961"/>
              <a:ext cx="16027400" cy="218831"/>
              <a:chOff x="0" y="0"/>
              <a:chExt cx="3165906" cy="43226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3165906" cy="43226"/>
              </a:xfrm>
              <a:custGeom>
                <a:avLst/>
                <a:gdLst/>
                <a:ahLst/>
                <a:cxnLst/>
                <a:rect l="l" t="t" r="r" b="b"/>
                <a:pathLst>
                  <a:path w="3165906" h="43226">
                    <a:moveTo>
                      <a:pt x="0" y="0"/>
                    </a:moveTo>
                    <a:lnTo>
                      <a:pt x="3165906" y="0"/>
                    </a:lnTo>
                    <a:lnTo>
                      <a:pt x="3165906" y="43226"/>
                    </a:lnTo>
                    <a:lnTo>
                      <a:pt x="0" y="43226"/>
                    </a:lnTo>
                    <a:close/>
                  </a:path>
                </a:pathLst>
              </a:custGeom>
              <a:solidFill>
                <a:srgbClr val="FFDD8C"/>
              </a:solidFill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0" y="-123825"/>
                <a:ext cx="3165906" cy="16705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16" name="Group 16"/>
            <p:cNvGrpSpPr/>
            <p:nvPr/>
          </p:nvGrpSpPr>
          <p:grpSpPr>
            <a:xfrm>
              <a:off x="0" y="3285507"/>
              <a:ext cx="2788000" cy="93675"/>
              <a:chOff x="0" y="0"/>
              <a:chExt cx="547795" cy="18406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8" name="TextBox 18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19" name="Group 19"/>
            <p:cNvGrpSpPr/>
            <p:nvPr/>
          </p:nvGrpSpPr>
          <p:grpSpPr>
            <a:xfrm>
              <a:off x="11570400" y="3285507"/>
              <a:ext cx="2788000" cy="93675"/>
              <a:chOff x="0" y="0"/>
              <a:chExt cx="547795" cy="18406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21" name="TextBox 21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22" name="Group 22"/>
            <p:cNvGrpSpPr/>
            <p:nvPr/>
          </p:nvGrpSpPr>
          <p:grpSpPr>
            <a:xfrm>
              <a:off x="3860800" y="3285507"/>
              <a:ext cx="2788000" cy="93675"/>
              <a:chOff x="0" y="0"/>
              <a:chExt cx="547795" cy="18406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24" name="TextBox 24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25" name="Group 25"/>
            <p:cNvGrpSpPr/>
            <p:nvPr/>
          </p:nvGrpSpPr>
          <p:grpSpPr>
            <a:xfrm>
              <a:off x="15431200" y="3285507"/>
              <a:ext cx="2788000" cy="93675"/>
              <a:chOff x="0" y="0"/>
              <a:chExt cx="547795" cy="18406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27" name="TextBox 27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28" name="Group 28"/>
            <p:cNvGrpSpPr/>
            <p:nvPr/>
          </p:nvGrpSpPr>
          <p:grpSpPr>
            <a:xfrm>
              <a:off x="7715600" y="3285507"/>
              <a:ext cx="2788000" cy="93675"/>
              <a:chOff x="0" y="0"/>
              <a:chExt cx="547795" cy="18406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30" name="TextBox 30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31" name="Group 31"/>
            <p:cNvGrpSpPr/>
            <p:nvPr/>
          </p:nvGrpSpPr>
          <p:grpSpPr>
            <a:xfrm>
              <a:off x="0" y="8069329"/>
              <a:ext cx="2788000" cy="93675"/>
              <a:chOff x="0" y="0"/>
              <a:chExt cx="547795" cy="18406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33" name="TextBox 33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34" name="Group 34"/>
            <p:cNvGrpSpPr/>
            <p:nvPr/>
          </p:nvGrpSpPr>
          <p:grpSpPr>
            <a:xfrm>
              <a:off x="11570400" y="8069329"/>
              <a:ext cx="2788000" cy="93675"/>
              <a:chOff x="0" y="0"/>
              <a:chExt cx="547795" cy="18406"/>
            </a:xfrm>
          </p:grpSpPr>
          <p:sp>
            <p:nvSpPr>
              <p:cNvPr id="35" name="Freeform 35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36" name="TextBox 36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37" name="Group 37"/>
            <p:cNvGrpSpPr/>
            <p:nvPr/>
          </p:nvGrpSpPr>
          <p:grpSpPr>
            <a:xfrm>
              <a:off x="3860800" y="8069329"/>
              <a:ext cx="2788000" cy="93675"/>
              <a:chOff x="0" y="0"/>
              <a:chExt cx="547795" cy="18406"/>
            </a:xfrm>
          </p:grpSpPr>
          <p:sp>
            <p:nvSpPr>
              <p:cNvPr id="38" name="Freeform 38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39" name="TextBox 39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40" name="Group 40"/>
            <p:cNvGrpSpPr/>
            <p:nvPr/>
          </p:nvGrpSpPr>
          <p:grpSpPr>
            <a:xfrm>
              <a:off x="15431200" y="8069329"/>
              <a:ext cx="2788000" cy="93675"/>
              <a:chOff x="0" y="0"/>
              <a:chExt cx="547795" cy="18406"/>
            </a:xfrm>
          </p:grpSpPr>
          <p:sp>
            <p:nvSpPr>
              <p:cNvPr id="41" name="Freeform 41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42" name="TextBox 42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43" name="Group 43"/>
            <p:cNvGrpSpPr/>
            <p:nvPr/>
          </p:nvGrpSpPr>
          <p:grpSpPr>
            <a:xfrm>
              <a:off x="7715600" y="8069329"/>
              <a:ext cx="2788000" cy="93675"/>
              <a:chOff x="0" y="0"/>
              <a:chExt cx="547795" cy="18406"/>
            </a:xfrm>
          </p:grpSpPr>
          <p:sp>
            <p:nvSpPr>
              <p:cNvPr id="44" name="Freeform 44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45" name="TextBox 45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46" name="Group 46"/>
            <p:cNvGrpSpPr/>
            <p:nvPr/>
          </p:nvGrpSpPr>
          <p:grpSpPr>
            <a:xfrm>
              <a:off x="1095900" y="5589898"/>
              <a:ext cx="16027400" cy="218831"/>
              <a:chOff x="0" y="0"/>
              <a:chExt cx="3165906" cy="43226"/>
            </a:xfrm>
          </p:grpSpPr>
          <p:sp>
            <p:nvSpPr>
              <p:cNvPr id="47" name="Freeform 47"/>
              <p:cNvSpPr/>
              <p:nvPr/>
            </p:nvSpPr>
            <p:spPr>
              <a:xfrm>
                <a:off x="0" y="0"/>
                <a:ext cx="3165906" cy="43226"/>
              </a:xfrm>
              <a:custGeom>
                <a:avLst/>
                <a:gdLst/>
                <a:ahLst/>
                <a:cxnLst/>
                <a:rect l="l" t="t" r="r" b="b"/>
                <a:pathLst>
                  <a:path w="3165906" h="43226">
                    <a:moveTo>
                      <a:pt x="0" y="0"/>
                    </a:moveTo>
                    <a:lnTo>
                      <a:pt x="3165906" y="0"/>
                    </a:lnTo>
                    <a:lnTo>
                      <a:pt x="3165906" y="43226"/>
                    </a:lnTo>
                    <a:lnTo>
                      <a:pt x="0" y="43226"/>
                    </a:lnTo>
                    <a:close/>
                  </a:path>
                </a:pathLst>
              </a:custGeom>
              <a:solidFill>
                <a:srgbClr val="FFDD8C"/>
              </a:solidFill>
            </p:spPr>
          </p:sp>
          <p:sp>
            <p:nvSpPr>
              <p:cNvPr id="48" name="TextBox 48"/>
              <p:cNvSpPr txBox="1"/>
              <p:nvPr/>
            </p:nvSpPr>
            <p:spPr>
              <a:xfrm>
                <a:off x="0" y="-123825"/>
                <a:ext cx="3165906" cy="16705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49" name="Group 49"/>
            <p:cNvGrpSpPr/>
            <p:nvPr/>
          </p:nvGrpSpPr>
          <p:grpSpPr>
            <a:xfrm rot="5400000">
              <a:off x="3517479" y="593662"/>
              <a:ext cx="1930752" cy="743429"/>
              <a:chOff x="0" y="0"/>
              <a:chExt cx="812800" cy="312966"/>
            </a:xfrm>
          </p:grpSpPr>
          <p:sp>
            <p:nvSpPr>
              <p:cNvPr id="50" name="Freeform 50"/>
              <p:cNvSpPr/>
              <p:nvPr/>
            </p:nvSpPr>
            <p:spPr>
              <a:xfrm>
                <a:off x="0" y="0"/>
                <a:ext cx="812800" cy="312966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312966">
                    <a:moveTo>
                      <a:pt x="406400" y="0"/>
                    </a:moveTo>
                    <a:cubicBezTo>
                      <a:pt x="181951" y="0"/>
                      <a:pt x="0" y="70060"/>
                      <a:pt x="0" y="156483"/>
                    </a:cubicBezTo>
                    <a:cubicBezTo>
                      <a:pt x="0" y="242906"/>
                      <a:pt x="181951" y="312966"/>
                      <a:pt x="406400" y="312966"/>
                    </a:cubicBezTo>
                    <a:cubicBezTo>
                      <a:pt x="630849" y="312966"/>
                      <a:pt x="812800" y="242906"/>
                      <a:pt x="812800" y="156483"/>
                    </a:cubicBezTo>
                    <a:cubicBezTo>
                      <a:pt x="812800" y="70060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F3B9B"/>
              </a:solidFill>
            </p:spPr>
          </p:sp>
          <p:sp>
            <p:nvSpPr>
              <p:cNvPr id="51" name="TextBox 51"/>
              <p:cNvSpPr txBox="1"/>
              <p:nvPr/>
            </p:nvSpPr>
            <p:spPr>
              <a:xfrm>
                <a:off x="76200" y="-94484"/>
                <a:ext cx="660400" cy="37811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52" name="Group 52"/>
            <p:cNvGrpSpPr/>
            <p:nvPr/>
          </p:nvGrpSpPr>
          <p:grpSpPr>
            <a:xfrm rot="5400000">
              <a:off x="4153285" y="635806"/>
              <a:ext cx="659140" cy="659140"/>
              <a:chOff x="0" y="0"/>
              <a:chExt cx="812800" cy="812800"/>
            </a:xfrm>
          </p:grpSpPr>
          <p:sp>
            <p:nvSpPr>
              <p:cNvPr id="53" name="Freeform 5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54" name="TextBox 54"/>
              <p:cNvSpPr txBox="1"/>
              <p:nvPr/>
            </p:nvSpPr>
            <p:spPr>
              <a:xfrm>
                <a:off x="76200" y="-47625"/>
                <a:ext cx="660400" cy="7842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55" name="Group 55"/>
            <p:cNvGrpSpPr/>
            <p:nvPr/>
          </p:nvGrpSpPr>
          <p:grpSpPr>
            <a:xfrm rot="7531530">
              <a:off x="8627140" y="1449622"/>
              <a:ext cx="1930752" cy="743429"/>
              <a:chOff x="0" y="0"/>
              <a:chExt cx="812800" cy="312966"/>
            </a:xfrm>
          </p:grpSpPr>
          <p:sp>
            <p:nvSpPr>
              <p:cNvPr id="56" name="Freeform 56"/>
              <p:cNvSpPr/>
              <p:nvPr/>
            </p:nvSpPr>
            <p:spPr>
              <a:xfrm>
                <a:off x="0" y="0"/>
                <a:ext cx="812800" cy="312966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312966">
                    <a:moveTo>
                      <a:pt x="406400" y="0"/>
                    </a:moveTo>
                    <a:cubicBezTo>
                      <a:pt x="181951" y="0"/>
                      <a:pt x="0" y="70060"/>
                      <a:pt x="0" y="156483"/>
                    </a:cubicBezTo>
                    <a:cubicBezTo>
                      <a:pt x="0" y="242906"/>
                      <a:pt x="181951" y="312966"/>
                      <a:pt x="406400" y="312966"/>
                    </a:cubicBezTo>
                    <a:cubicBezTo>
                      <a:pt x="630849" y="312966"/>
                      <a:pt x="812800" y="242906"/>
                      <a:pt x="812800" y="156483"/>
                    </a:cubicBezTo>
                    <a:cubicBezTo>
                      <a:pt x="812800" y="70060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22BF7E"/>
              </a:solidFill>
            </p:spPr>
          </p:sp>
          <p:sp>
            <p:nvSpPr>
              <p:cNvPr id="57" name="TextBox 57"/>
              <p:cNvSpPr txBox="1"/>
              <p:nvPr/>
            </p:nvSpPr>
            <p:spPr>
              <a:xfrm>
                <a:off x="76200" y="-94484"/>
                <a:ext cx="660400" cy="37811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58" name="Group 58"/>
            <p:cNvGrpSpPr/>
            <p:nvPr/>
          </p:nvGrpSpPr>
          <p:grpSpPr>
            <a:xfrm rot="7531530">
              <a:off x="9262946" y="1491767"/>
              <a:ext cx="659140" cy="659140"/>
              <a:chOff x="0" y="0"/>
              <a:chExt cx="812800" cy="812800"/>
            </a:xfrm>
          </p:grpSpPr>
          <p:sp>
            <p:nvSpPr>
              <p:cNvPr id="59" name="Freeform 5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60" name="TextBox 60"/>
              <p:cNvSpPr txBox="1"/>
              <p:nvPr/>
            </p:nvSpPr>
            <p:spPr>
              <a:xfrm>
                <a:off x="76200" y="-47625"/>
                <a:ext cx="660400" cy="7842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61" name="Group 61"/>
            <p:cNvGrpSpPr/>
            <p:nvPr/>
          </p:nvGrpSpPr>
          <p:grpSpPr>
            <a:xfrm rot="4098149">
              <a:off x="3889194" y="10719935"/>
              <a:ext cx="1930752" cy="743429"/>
              <a:chOff x="0" y="0"/>
              <a:chExt cx="812800" cy="312966"/>
            </a:xfrm>
          </p:grpSpPr>
          <p:sp>
            <p:nvSpPr>
              <p:cNvPr id="62" name="Freeform 62"/>
              <p:cNvSpPr/>
              <p:nvPr/>
            </p:nvSpPr>
            <p:spPr>
              <a:xfrm>
                <a:off x="0" y="0"/>
                <a:ext cx="812800" cy="312966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312966">
                    <a:moveTo>
                      <a:pt x="406400" y="0"/>
                    </a:moveTo>
                    <a:cubicBezTo>
                      <a:pt x="181951" y="0"/>
                      <a:pt x="0" y="70060"/>
                      <a:pt x="0" y="156483"/>
                    </a:cubicBezTo>
                    <a:cubicBezTo>
                      <a:pt x="0" y="242906"/>
                      <a:pt x="181951" y="312966"/>
                      <a:pt x="406400" y="312966"/>
                    </a:cubicBezTo>
                    <a:cubicBezTo>
                      <a:pt x="630849" y="312966"/>
                      <a:pt x="812800" y="242906"/>
                      <a:pt x="812800" y="156483"/>
                    </a:cubicBezTo>
                    <a:cubicBezTo>
                      <a:pt x="812800" y="70060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4B4B"/>
              </a:solidFill>
            </p:spPr>
          </p:sp>
          <p:sp>
            <p:nvSpPr>
              <p:cNvPr id="63" name="TextBox 63"/>
              <p:cNvSpPr txBox="1"/>
              <p:nvPr/>
            </p:nvSpPr>
            <p:spPr>
              <a:xfrm>
                <a:off x="76200" y="-94484"/>
                <a:ext cx="660400" cy="37811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64" name="Group 64"/>
            <p:cNvGrpSpPr/>
            <p:nvPr/>
          </p:nvGrpSpPr>
          <p:grpSpPr>
            <a:xfrm rot="4098149">
              <a:off x="4524999" y="10762080"/>
              <a:ext cx="659140" cy="659140"/>
              <a:chOff x="0" y="0"/>
              <a:chExt cx="812800" cy="812800"/>
            </a:xfrm>
          </p:grpSpPr>
          <p:sp>
            <p:nvSpPr>
              <p:cNvPr id="65" name="Freeform 6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66" name="TextBox 66"/>
              <p:cNvSpPr txBox="1"/>
              <p:nvPr/>
            </p:nvSpPr>
            <p:spPr>
              <a:xfrm>
                <a:off x="76200" y="-47625"/>
                <a:ext cx="660400" cy="7842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67" name="Group 67"/>
            <p:cNvGrpSpPr/>
            <p:nvPr/>
          </p:nvGrpSpPr>
          <p:grpSpPr>
            <a:xfrm>
              <a:off x="9220802" y="10926527"/>
              <a:ext cx="1930752" cy="743429"/>
              <a:chOff x="0" y="0"/>
              <a:chExt cx="812800" cy="312966"/>
            </a:xfrm>
          </p:grpSpPr>
          <p:sp>
            <p:nvSpPr>
              <p:cNvPr id="68" name="Freeform 68"/>
              <p:cNvSpPr/>
              <p:nvPr/>
            </p:nvSpPr>
            <p:spPr>
              <a:xfrm>
                <a:off x="0" y="0"/>
                <a:ext cx="812800" cy="312966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312966">
                    <a:moveTo>
                      <a:pt x="406400" y="0"/>
                    </a:moveTo>
                    <a:cubicBezTo>
                      <a:pt x="181951" y="0"/>
                      <a:pt x="0" y="70060"/>
                      <a:pt x="0" y="156483"/>
                    </a:cubicBezTo>
                    <a:cubicBezTo>
                      <a:pt x="0" y="242906"/>
                      <a:pt x="181951" y="312966"/>
                      <a:pt x="406400" y="312966"/>
                    </a:cubicBezTo>
                    <a:cubicBezTo>
                      <a:pt x="630849" y="312966"/>
                      <a:pt x="812800" y="242906"/>
                      <a:pt x="812800" y="156483"/>
                    </a:cubicBezTo>
                    <a:cubicBezTo>
                      <a:pt x="812800" y="70060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F3B9B"/>
              </a:solidFill>
            </p:spPr>
          </p:sp>
          <p:sp>
            <p:nvSpPr>
              <p:cNvPr id="69" name="TextBox 69"/>
              <p:cNvSpPr txBox="1"/>
              <p:nvPr/>
            </p:nvSpPr>
            <p:spPr>
              <a:xfrm>
                <a:off x="76200" y="-94484"/>
                <a:ext cx="660400" cy="37811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70" name="Group 70"/>
            <p:cNvGrpSpPr/>
            <p:nvPr/>
          </p:nvGrpSpPr>
          <p:grpSpPr>
            <a:xfrm>
              <a:off x="9856607" y="10968671"/>
              <a:ext cx="659140" cy="659140"/>
              <a:chOff x="0" y="0"/>
              <a:chExt cx="812800" cy="812800"/>
            </a:xfrm>
          </p:grpSpPr>
          <p:sp>
            <p:nvSpPr>
              <p:cNvPr id="71" name="Freeform 7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72" name="TextBox 72"/>
              <p:cNvSpPr txBox="1"/>
              <p:nvPr/>
            </p:nvSpPr>
            <p:spPr>
              <a:xfrm>
                <a:off x="76200" y="-47625"/>
                <a:ext cx="660400" cy="7842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73" name="Group 73"/>
            <p:cNvGrpSpPr/>
            <p:nvPr/>
          </p:nvGrpSpPr>
          <p:grpSpPr>
            <a:xfrm rot="-5620548">
              <a:off x="12840443" y="4230963"/>
              <a:ext cx="1930752" cy="743429"/>
              <a:chOff x="0" y="0"/>
              <a:chExt cx="812800" cy="312966"/>
            </a:xfrm>
          </p:grpSpPr>
          <p:sp>
            <p:nvSpPr>
              <p:cNvPr id="74" name="Freeform 74"/>
              <p:cNvSpPr/>
              <p:nvPr/>
            </p:nvSpPr>
            <p:spPr>
              <a:xfrm>
                <a:off x="0" y="0"/>
                <a:ext cx="812800" cy="312966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312966">
                    <a:moveTo>
                      <a:pt x="406400" y="0"/>
                    </a:moveTo>
                    <a:cubicBezTo>
                      <a:pt x="181951" y="0"/>
                      <a:pt x="0" y="70060"/>
                      <a:pt x="0" y="156483"/>
                    </a:cubicBezTo>
                    <a:cubicBezTo>
                      <a:pt x="0" y="242906"/>
                      <a:pt x="181951" y="312966"/>
                      <a:pt x="406400" y="312966"/>
                    </a:cubicBezTo>
                    <a:cubicBezTo>
                      <a:pt x="630849" y="312966"/>
                      <a:pt x="812800" y="242906"/>
                      <a:pt x="812800" y="156483"/>
                    </a:cubicBezTo>
                    <a:cubicBezTo>
                      <a:pt x="812800" y="70060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87CDF"/>
              </a:solidFill>
            </p:spPr>
          </p:sp>
          <p:sp>
            <p:nvSpPr>
              <p:cNvPr id="75" name="TextBox 75"/>
              <p:cNvSpPr txBox="1"/>
              <p:nvPr/>
            </p:nvSpPr>
            <p:spPr>
              <a:xfrm>
                <a:off x="76200" y="-94484"/>
                <a:ext cx="660400" cy="37811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76" name="Group 76"/>
            <p:cNvGrpSpPr/>
            <p:nvPr/>
          </p:nvGrpSpPr>
          <p:grpSpPr>
            <a:xfrm rot="-5620548">
              <a:off x="13476249" y="4273107"/>
              <a:ext cx="659140" cy="659140"/>
              <a:chOff x="0" y="0"/>
              <a:chExt cx="812800" cy="812800"/>
            </a:xfrm>
          </p:grpSpPr>
          <p:sp>
            <p:nvSpPr>
              <p:cNvPr id="77" name="Freeform 7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78" name="TextBox 78"/>
              <p:cNvSpPr txBox="1"/>
              <p:nvPr/>
            </p:nvSpPr>
            <p:spPr>
              <a:xfrm>
                <a:off x="76200" y="-47625"/>
                <a:ext cx="660400" cy="7842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</p:grpSp>
      <p:grpSp>
        <p:nvGrpSpPr>
          <p:cNvPr id="82" name="Group 82"/>
          <p:cNvGrpSpPr/>
          <p:nvPr/>
        </p:nvGrpSpPr>
        <p:grpSpPr>
          <a:xfrm>
            <a:off x="10879955" y="-192360"/>
            <a:ext cx="5716514" cy="8524014"/>
            <a:chOff x="0" y="0"/>
            <a:chExt cx="7622019" cy="11365351"/>
          </a:xfrm>
        </p:grpSpPr>
        <p:grpSp>
          <p:nvGrpSpPr>
            <p:cNvPr id="83" name="Group 83"/>
            <p:cNvGrpSpPr/>
            <p:nvPr/>
          </p:nvGrpSpPr>
          <p:grpSpPr>
            <a:xfrm>
              <a:off x="4062685" y="3907822"/>
              <a:ext cx="259157" cy="922763"/>
              <a:chOff x="0" y="0"/>
              <a:chExt cx="39938" cy="142206"/>
            </a:xfrm>
          </p:grpSpPr>
          <p:sp>
            <p:nvSpPr>
              <p:cNvPr id="84" name="Freeform 84"/>
              <p:cNvSpPr/>
              <p:nvPr/>
            </p:nvSpPr>
            <p:spPr>
              <a:xfrm>
                <a:off x="0" y="0"/>
                <a:ext cx="39938" cy="142206"/>
              </a:xfrm>
              <a:custGeom>
                <a:avLst/>
                <a:gdLst/>
                <a:ahLst/>
                <a:cxnLst/>
                <a:rect l="l" t="t" r="r" b="b"/>
                <a:pathLst>
                  <a:path w="39938" h="142206">
                    <a:moveTo>
                      <a:pt x="0" y="0"/>
                    </a:moveTo>
                    <a:lnTo>
                      <a:pt x="39938" y="0"/>
                    </a:lnTo>
                    <a:lnTo>
                      <a:pt x="39938" y="142206"/>
                    </a:lnTo>
                    <a:lnTo>
                      <a:pt x="0" y="142206"/>
                    </a:lnTo>
                    <a:close/>
                  </a:path>
                </a:pathLst>
              </a:custGeom>
              <a:solidFill>
                <a:srgbClr val="0B1541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85" name="TextBox 85"/>
              <p:cNvSpPr txBox="1"/>
              <p:nvPr/>
            </p:nvSpPr>
            <p:spPr>
              <a:xfrm>
                <a:off x="0" y="-123825"/>
                <a:ext cx="39938" cy="2660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441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86" name="Group 86"/>
            <p:cNvGrpSpPr/>
            <p:nvPr/>
          </p:nvGrpSpPr>
          <p:grpSpPr>
            <a:xfrm>
              <a:off x="6732983" y="3907822"/>
              <a:ext cx="259157" cy="922763"/>
              <a:chOff x="0" y="0"/>
              <a:chExt cx="39938" cy="142206"/>
            </a:xfrm>
          </p:grpSpPr>
          <p:sp>
            <p:nvSpPr>
              <p:cNvPr id="87" name="Freeform 87"/>
              <p:cNvSpPr/>
              <p:nvPr/>
            </p:nvSpPr>
            <p:spPr>
              <a:xfrm>
                <a:off x="0" y="0"/>
                <a:ext cx="39938" cy="142206"/>
              </a:xfrm>
              <a:custGeom>
                <a:avLst/>
                <a:gdLst/>
                <a:ahLst/>
                <a:cxnLst/>
                <a:rect l="l" t="t" r="r" b="b"/>
                <a:pathLst>
                  <a:path w="39938" h="142206">
                    <a:moveTo>
                      <a:pt x="0" y="0"/>
                    </a:moveTo>
                    <a:lnTo>
                      <a:pt x="39938" y="0"/>
                    </a:lnTo>
                    <a:lnTo>
                      <a:pt x="39938" y="142206"/>
                    </a:lnTo>
                    <a:lnTo>
                      <a:pt x="0" y="142206"/>
                    </a:lnTo>
                    <a:close/>
                  </a:path>
                </a:pathLst>
              </a:custGeom>
              <a:solidFill>
                <a:srgbClr val="0B1541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88" name="TextBox 88"/>
              <p:cNvSpPr txBox="1"/>
              <p:nvPr/>
            </p:nvSpPr>
            <p:spPr>
              <a:xfrm>
                <a:off x="0" y="-123825"/>
                <a:ext cx="39938" cy="2660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441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89" name="Group 89"/>
            <p:cNvGrpSpPr/>
            <p:nvPr/>
          </p:nvGrpSpPr>
          <p:grpSpPr>
            <a:xfrm>
              <a:off x="4062685" y="7167221"/>
              <a:ext cx="259157" cy="922763"/>
              <a:chOff x="0" y="0"/>
              <a:chExt cx="39938" cy="142206"/>
            </a:xfrm>
          </p:grpSpPr>
          <p:sp>
            <p:nvSpPr>
              <p:cNvPr id="90" name="Freeform 90"/>
              <p:cNvSpPr/>
              <p:nvPr/>
            </p:nvSpPr>
            <p:spPr>
              <a:xfrm>
                <a:off x="0" y="0"/>
                <a:ext cx="39938" cy="142206"/>
              </a:xfrm>
              <a:custGeom>
                <a:avLst/>
                <a:gdLst/>
                <a:ahLst/>
                <a:cxnLst/>
                <a:rect l="l" t="t" r="r" b="b"/>
                <a:pathLst>
                  <a:path w="39938" h="142206">
                    <a:moveTo>
                      <a:pt x="0" y="0"/>
                    </a:moveTo>
                    <a:lnTo>
                      <a:pt x="39938" y="0"/>
                    </a:lnTo>
                    <a:lnTo>
                      <a:pt x="39938" y="142206"/>
                    </a:lnTo>
                    <a:lnTo>
                      <a:pt x="0" y="142206"/>
                    </a:lnTo>
                    <a:close/>
                  </a:path>
                </a:pathLst>
              </a:custGeom>
              <a:solidFill>
                <a:srgbClr val="0B1541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91" name="TextBox 91"/>
              <p:cNvSpPr txBox="1"/>
              <p:nvPr/>
            </p:nvSpPr>
            <p:spPr>
              <a:xfrm>
                <a:off x="0" y="-123825"/>
                <a:ext cx="39938" cy="2660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441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92" name="Group 92"/>
            <p:cNvGrpSpPr/>
            <p:nvPr/>
          </p:nvGrpSpPr>
          <p:grpSpPr>
            <a:xfrm>
              <a:off x="6732983" y="7167221"/>
              <a:ext cx="259157" cy="922763"/>
              <a:chOff x="0" y="0"/>
              <a:chExt cx="39938" cy="142206"/>
            </a:xfrm>
          </p:grpSpPr>
          <p:sp>
            <p:nvSpPr>
              <p:cNvPr id="93" name="Freeform 93"/>
              <p:cNvSpPr/>
              <p:nvPr/>
            </p:nvSpPr>
            <p:spPr>
              <a:xfrm>
                <a:off x="0" y="0"/>
                <a:ext cx="39938" cy="142206"/>
              </a:xfrm>
              <a:custGeom>
                <a:avLst/>
                <a:gdLst/>
                <a:ahLst/>
                <a:cxnLst/>
                <a:rect l="l" t="t" r="r" b="b"/>
                <a:pathLst>
                  <a:path w="39938" h="142206">
                    <a:moveTo>
                      <a:pt x="0" y="0"/>
                    </a:moveTo>
                    <a:lnTo>
                      <a:pt x="39938" y="0"/>
                    </a:lnTo>
                    <a:lnTo>
                      <a:pt x="39938" y="142206"/>
                    </a:lnTo>
                    <a:lnTo>
                      <a:pt x="0" y="142206"/>
                    </a:lnTo>
                    <a:close/>
                  </a:path>
                </a:pathLst>
              </a:custGeom>
              <a:solidFill>
                <a:srgbClr val="0B1541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94" name="TextBox 94"/>
              <p:cNvSpPr txBox="1"/>
              <p:nvPr/>
            </p:nvSpPr>
            <p:spPr>
              <a:xfrm>
                <a:off x="0" y="-123825"/>
                <a:ext cx="39938" cy="2660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441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95" name="Group 95"/>
            <p:cNvGrpSpPr/>
            <p:nvPr/>
          </p:nvGrpSpPr>
          <p:grpSpPr>
            <a:xfrm rot="1071862">
              <a:off x="1181574" y="6064359"/>
              <a:ext cx="259157" cy="922763"/>
              <a:chOff x="0" y="0"/>
              <a:chExt cx="39938" cy="142206"/>
            </a:xfrm>
          </p:grpSpPr>
          <p:sp>
            <p:nvSpPr>
              <p:cNvPr id="96" name="Freeform 96"/>
              <p:cNvSpPr/>
              <p:nvPr/>
            </p:nvSpPr>
            <p:spPr>
              <a:xfrm>
                <a:off x="0" y="0"/>
                <a:ext cx="39938" cy="142206"/>
              </a:xfrm>
              <a:custGeom>
                <a:avLst/>
                <a:gdLst/>
                <a:ahLst/>
                <a:cxnLst/>
                <a:rect l="l" t="t" r="r" b="b"/>
                <a:pathLst>
                  <a:path w="39938" h="142206">
                    <a:moveTo>
                      <a:pt x="0" y="0"/>
                    </a:moveTo>
                    <a:lnTo>
                      <a:pt x="39938" y="0"/>
                    </a:lnTo>
                    <a:lnTo>
                      <a:pt x="39938" y="142206"/>
                    </a:lnTo>
                    <a:lnTo>
                      <a:pt x="0" y="142206"/>
                    </a:lnTo>
                    <a:close/>
                  </a:path>
                </a:pathLst>
              </a:custGeom>
              <a:solidFill>
                <a:srgbClr val="0B1541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97" name="TextBox 97"/>
              <p:cNvSpPr txBox="1"/>
              <p:nvPr/>
            </p:nvSpPr>
            <p:spPr>
              <a:xfrm>
                <a:off x="0" y="-123825"/>
                <a:ext cx="39938" cy="2660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441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98" name="Group 98"/>
            <p:cNvGrpSpPr/>
            <p:nvPr/>
          </p:nvGrpSpPr>
          <p:grpSpPr>
            <a:xfrm rot="1071862">
              <a:off x="3723125" y="6883513"/>
              <a:ext cx="259157" cy="922763"/>
              <a:chOff x="0" y="0"/>
              <a:chExt cx="39938" cy="142206"/>
            </a:xfrm>
          </p:grpSpPr>
          <p:sp>
            <p:nvSpPr>
              <p:cNvPr id="99" name="Freeform 99"/>
              <p:cNvSpPr/>
              <p:nvPr/>
            </p:nvSpPr>
            <p:spPr>
              <a:xfrm>
                <a:off x="0" y="0"/>
                <a:ext cx="39938" cy="142206"/>
              </a:xfrm>
              <a:custGeom>
                <a:avLst/>
                <a:gdLst/>
                <a:ahLst/>
                <a:cxnLst/>
                <a:rect l="l" t="t" r="r" b="b"/>
                <a:pathLst>
                  <a:path w="39938" h="142206">
                    <a:moveTo>
                      <a:pt x="0" y="0"/>
                    </a:moveTo>
                    <a:lnTo>
                      <a:pt x="39938" y="0"/>
                    </a:lnTo>
                    <a:lnTo>
                      <a:pt x="39938" y="142206"/>
                    </a:lnTo>
                    <a:lnTo>
                      <a:pt x="0" y="142206"/>
                    </a:lnTo>
                    <a:close/>
                  </a:path>
                </a:pathLst>
              </a:custGeom>
              <a:solidFill>
                <a:srgbClr val="0B1541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100" name="TextBox 100"/>
              <p:cNvSpPr txBox="1"/>
              <p:nvPr/>
            </p:nvSpPr>
            <p:spPr>
              <a:xfrm>
                <a:off x="0" y="-123825"/>
                <a:ext cx="39938" cy="2660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441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01" name="Group 101"/>
            <p:cNvGrpSpPr/>
            <p:nvPr/>
          </p:nvGrpSpPr>
          <p:grpSpPr>
            <a:xfrm rot="1071862">
              <a:off x="181705" y="9166608"/>
              <a:ext cx="259157" cy="922763"/>
              <a:chOff x="0" y="0"/>
              <a:chExt cx="39938" cy="142206"/>
            </a:xfrm>
          </p:grpSpPr>
          <p:sp>
            <p:nvSpPr>
              <p:cNvPr id="102" name="Freeform 102"/>
              <p:cNvSpPr/>
              <p:nvPr/>
            </p:nvSpPr>
            <p:spPr>
              <a:xfrm>
                <a:off x="0" y="0"/>
                <a:ext cx="39938" cy="142206"/>
              </a:xfrm>
              <a:custGeom>
                <a:avLst/>
                <a:gdLst/>
                <a:ahLst/>
                <a:cxnLst/>
                <a:rect l="l" t="t" r="r" b="b"/>
                <a:pathLst>
                  <a:path w="39938" h="142206">
                    <a:moveTo>
                      <a:pt x="0" y="0"/>
                    </a:moveTo>
                    <a:lnTo>
                      <a:pt x="39938" y="0"/>
                    </a:lnTo>
                    <a:lnTo>
                      <a:pt x="39938" y="142206"/>
                    </a:lnTo>
                    <a:lnTo>
                      <a:pt x="0" y="142206"/>
                    </a:lnTo>
                    <a:close/>
                  </a:path>
                </a:pathLst>
              </a:custGeom>
              <a:solidFill>
                <a:srgbClr val="0B1541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103" name="TextBox 103"/>
              <p:cNvSpPr txBox="1"/>
              <p:nvPr/>
            </p:nvSpPr>
            <p:spPr>
              <a:xfrm>
                <a:off x="0" y="-123825"/>
                <a:ext cx="39938" cy="2660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441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04" name="Group 104"/>
            <p:cNvGrpSpPr/>
            <p:nvPr/>
          </p:nvGrpSpPr>
          <p:grpSpPr>
            <a:xfrm rot="1071862">
              <a:off x="2723256" y="9985762"/>
              <a:ext cx="259157" cy="922763"/>
              <a:chOff x="0" y="0"/>
              <a:chExt cx="39938" cy="142206"/>
            </a:xfrm>
          </p:grpSpPr>
          <p:sp>
            <p:nvSpPr>
              <p:cNvPr id="105" name="Freeform 105"/>
              <p:cNvSpPr/>
              <p:nvPr/>
            </p:nvSpPr>
            <p:spPr>
              <a:xfrm>
                <a:off x="0" y="0"/>
                <a:ext cx="39938" cy="142206"/>
              </a:xfrm>
              <a:custGeom>
                <a:avLst/>
                <a:gdLst/>
                <a:ahLst/>
                <a:cxnLst/>
                <a:rect l="l" t="t" r="r" b="b"/>
                <a:pathLst>
                  <a:path w="39938" h="142206">
                    <a:moveTo>
                      <a:pt x="0" y="0"/>
                    </a:moveTo>
                    <a:lnTo>
                      <a:pt x="39938" y="0"/>
                    </a:lnTo>
                    <a:lnTo>
                      <a:pt x="39938" y="142206"/>
                    </a:lnTo>
                    <a:lnTo>
                      <a:pt x="0" y="142206"/>
                    </a:lnTo>
                    <a:close/>
                  </a:path>
                </a:pathLst>
              </a:custGeom>
              <a:solidFill>
                <a:srgbClr val="0B1541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106" name="TextBox 106"/>
              <p:cNvSpPr txBox="1"/>
              <p:nvPr/>
            </p:nvSpPr>
            <p:spPr>
              <a:xfrm>
                <a:off x="0" y="-123825"/>
                <a:ext cx="39938" cy="2660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441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07" name="Freeform 107"/>
            <p:cNvSpPr/>
            <p:nvPr/>
          </p:nvSpPr>
          <p:spPr>
            <a:xfrm rot="-9721201">
              <a:off x="1226583" y="2546320"/>
              <a:ext cx="4252364" cy="3907822"/>
            </a:xfrm>
            <a:custGeom>
              <a:avLst/>
              <a:gdLst/>
              <a:ahLst/>
              <a:cxnLst/>
              <a:rect l="l" t="t" r="r" b="b"/>
              <a:pathLst>
                <a:path w="4252364" h="3907822">
                  <a:moveTo>
                    <a:pt x="0" y="0"/>
                  </a:moveTo>
                  <a:lnTo>
                    <a:pt x="4252364" y="0"/>
                  </a:lnTo>
                  <a:lnTo>
                    <a:pt x="4252364" y="3907821"/>
                  </a:lnTo>
                  <a:lnTo>
                    <a:pt x="0" y="39078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20079" b="-2015"/>
              </a:stretch>
            </a:blipFill>
          </p:spPr>
        </p:sp>
        <p:grpSp>
          <p:nvGrpSpPr>
            <p:cNvPr id="108" name="Group 108"/>
            <p:cNvGrpSpPr/>
            <p:nvPr/>
          </p:nvGrpSpPr>
          <p:grpSpPr>
            <a:xfrm rot="-9721201">
              <a:off x="764629" y="5697725"/>
              <a:ext cx="2703356" cy="5381796"/>
              <a:chOff x="0" y="0"/>
              <a:chExt cx="544375" cy="1083733"/>
            </a:xfrm>
          </p:grpSpPr>
          <p:sp>
            <p:nvSpPr>
              <p:cNvPr id="109" name="Freeform 109"/>
              <p:cNvSpPr/>
              <p:nvPr/>
            </p:nvSpPr>
            <p:spPr>
              <a:xfrm>
                <a:off x="0" y="0"/>
                <a:ext cx="544375" cy="1083733"/>
              </a:xfrm>
              <a:custGeom>
                <a:avLst/>
                <a:gdLst/>
                <a:ahLst/>
                <a:cxnLst/>
                <a:rect l="l" t="t" r="r" b="b"/>
                <a:pathLst>
                  <a:path w="544375" h="1083733">
                    <a:moveTo>
                      <a:pt x="195773" y="0"/>
                    </a:moveTo>
                    <a:lnTo>
                      <a:pt x="348603" y="0"/>
                    </a:lnTo>
                    <a:cubicBezTo>
                      <a:pt x="400525" y="0"/>
                      <a:pt x="450320" y="20626"/>
                      <a:pt x="487035" y="57341"/>
                    </a:cubicBezTo>
                    <a:cubicBezTo>
                      <a:pt x="523749" y="94055"/>
                      <a:pt x="544375" y="143851"/>
                      <a:pt x="544375" y="195773"/>
                    </a:cubicBezTo>
                    <a:lnTo>
                      <a:pt x="544375" y="887961"/>
                    </a:lnTo>
                    <a:cubicBezTo>
                      <a:pt x="544375" y="939883"/>
                      <a:pt x="523749" y="989678"/>
                      <a:pt x="487035" y="1026393"/>
                    </a:cubicBezTo>
                    <a:cubicBezTo>
                      <a:pt x="450320" y="1063107"/>
                      <a:pt x="400525" y="1083733"/>
                      <a:pt x="348603" y="1083733"/>
                    </a:cubicBezTo>
                    <a:lnTo>
                      <a:pt x="195773" y="1083733"/>
                    </a:lnTo>
                    <a:cubicBezTo>
                      <a:pt x="143851" y="1083733"/>
                      <a:pt x="94055" y="1063107"/>
                      <a:pt x="57341" y="1026393"/>
                    </a:cubicBezTo>
                    <a:cubicBezTo>
                      <a:pt x="20626" y="989678"/>
                      <a:pt x="0" y="939883"/>
                      <a:pt x="0" y="887961"/>
                    </a:cubicBezTo>
                    <a:lnTo>
                      <a:pt x="0" y="195773"/>
                    </a:lnTo>
                    <a:cubicBezTo>
                      <a:pt x="0" y="143851"/>
                      <a:pt x="20626" y="94055"/>
                      <a:pt x="57341" y="57341"/>
                    </a:cubicBezTo>
                    <a:cubicBezTo>
                      <a:pt x="94055" y="20626"/>
                      <a:pt x="143851" y="0"/>
                      <a:pt x="195773" y="0"/>
                    </a:cubicBezTo>
                    <a:close/>
                  </a:path>
                </a:pathLst>
              </a:custGeom>
              <a:solidFill>
                <a:srgbClr val="1F3B9B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id="110" name="TextBox 110"/>
              <p:cNvSpPr txBox="1"/>
              <p:nvPr/>
            </p:nvSpPr>
            <p:spPr>
              <a:xfrm>
                <a:off x="0" y="-123825"/>
                <a:ext cx="544375" cy="1207558"/>
              </a:xfrm>
              <a:prstGeom prst="rect">
                <a:avLst/>
              </a:prstGeom>
            </p:spPr>
            <p:txBody>
              <a:bodyPr lIns="38877" tIns="38877" rIns="38877" bIns="38877" rtlCol="0" anchor="ctr"/>
              <a:lstStyle/>
              <a:p>
                <a:pPr marL="0" lvl="0" indent="0" algn="ctr">
                  <a:lnSpc>
                    <a:spcPts val="4335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11" name="Group 111"/>
            <p:cNvGrpSpPr/>
            <p:nvPr/>
          </p:nvGrpSpPr>
          <p:grpSpPr>
            <a:xfrm rot="-9721201">
              <a:off x="1002528" y="8203842"/>
              <a:ext cx="1781474" cy="1744101"/>
              <a:chOff x="0" y="0"/>
              <a:chExt cx="358736" cy="351210"/>
            </a:xfrm>
          </p:grpSpPr>
          <p:sp>
            <p:nvSpPr>
              <p:cNvPr id="112" name="Freeform 112"/>
              <p:cNvSpPr/>
              <p:nvPr/>
            </p:nvSpPr>
            <p:spPr>
              <a:xfrm>
                <a:off x="0" y="0"/>
                <a:ext cx="358736" cy="351210"/>
              </a:xfrm>
              <a:custGeom>
                <a:avLst/>
                <a:gdLst/>
                <a:ahLst/>
                <a:cxnLst/>
                <a:rect l="l" t="t" r="r" b="b"/>
                <a:pathLst>
                  <a:path w="358736" h="351210">
                    <a:moveTo>
                      <a:pt x="175605" y="0"/>
                    </a:moveTo>
                    <a:lnTo>
                      <a:pt x="183131" y="0"/>
                    </a:lnTo>
                    <a:cubicBezTo>
                      <a:pt x="280115" y="0"/>
                      <a:pt x="358736" y="78621"/>
                      <a:pt x="358736" y="175605"/>
                    </a:cubicBezTo>
                    <a:lnTo>
                      <a:pt x="358736" y="175605"/>
                    </a:lnTo>
                    <a:cubicBezTo>
                      <a:pt x="358736" y="272589"/>
                      <a:pt x="280115" y="351210"/>
                      <a:pt x="183131" y="351210"/>
                    </a:cubicBezTo>
                    <a:lnTo>
                      <a:pt x="175605" y="351210"/>
                    </a:lnTo>
                    <a:cubicBezTo>
                      <a:pt x="78621" y="351210"/>
                      <a:pt x="0" y="272589"/>
                      <a:pt x="0" y="175605"/>
                    </a:cubicBezTo>
                    <a:lnTo>
                      <a:pt x="0" y="175605"/>
                    </a:lnTo>
                    <a:cubicBezTo>
                      <a:pt x="0" y="78621"/>
                      <a:pt x="78621" y="0"/>
                      <a:pt x="175605" y="0"/>
                    </a:cubicBezTo>
                    <a:close/>
                  </a:path>
                </a:pathLst>
              </a:custGeom>
              <a:solidFill>
                <a:srgbClr val="4C62AF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id="113" name="TextBox 113"/>
              <p:cNvSpPr txBox="1"/>
              <p:nvPr/>
            </p:nvSpPr>
            <p:spPr>
              <a:xfrm>
                <a:off x="0" y="-123825"/>
                <a:ext cx="358736" cy="475035"/>
              </a:xfrm>
              <a:prstGeom prst="rect">
                <a:avLst/>
              </a:prstGeom>
            </p:spPr>
            <p:txBody>
              <a:bodyPr lIns="38877" tIns="38877" rIns="38877" bIns="38877" rtlCol="0" anchor="ctr"/>
              <a:lstStyle/>
              <a:p>
                <a:pPr marL="0" lvl="0" indent="0" algn="ctr">
                  <a:lnSpc>
                    <a:spcPts val="4335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14" name="Group 114"/>
            <p:cNvGrpSpPr/>
            <p:nvPr/>
          </p:nvGrpSpPr>
          <p:grpSpPr>
            <a:xfrm rot="-9721201">
              <a:off x="1438200" y="6010790"/>
              <a:ext cx="2479114" cy="1295618"/>
              <a:chOff x="0" y="0"/>
              <a:chExt cx="499220" cy="260899"/>
            </a:xfrm>
          </p:grpSpPr>
          <p:sp>
            <p:nvSpPr>
              <p:cNvPr id="115" name="Freeform 115"/>
              <p:cNvSpPr/>
              <p:nvPr/>
            </p:nvSpPr>
            <p:spPr>
              <a:xfrm>
                <a:off x="0" y="0"/>
                <a:ext cx="499220" cy="260899"/>
              </a:xfrm>
              <a:custGeom>
                <a:avLst/>
                <a:gdLst/>
                <a:ahLst/>
                <a:cxnLst/>
                <a:rect l="l" t="t" r="r" b="b"/>
                <a:pathLst>
                  <a:path w="499220" h="260899">
                    <a:moveTo>
                      <a:pt x="130449" y="0"/>
                    </a:moveTo>
                    <a:lnTo>
                      <a:pt x="368770" y="0"/>
                    </a:lnTo>
                    <a:cubicBezTo>
                      <a:pt x="440816" y="0"/>
                      <a:pt x="499220" y="58404"/>
                      <a:pt x="499220" y="130449"/>
                    </a:cubicBezTo>
                    <a:lnTo>
                      <a:pt x="499220" y="130449"/>
                    </a:lnTo>
                    <a:cubicBezTo>
                      <a:pt x="499220" y="165047"/>
                      <a:pt x="485476" y="198227"/>
                      <a:pt x="461012" y="222691"/>
                    </a:cubicBezTo>
                    <a:cubicBezTo>
                      <a:pt x="436548" y="247155"/>
                      <a:pt x="403368" y="260899"/>
                      <a:pt x="368770" y="260899"/>
                    </a:cubicBezTo>
                    <a:lnTo>
                      <a:pt x="130449" y="260899"/>
                    </a:lnTo>
                    <a:cubicBezTo>
                      <a:pt x="58404" y="260899"/>
                      <a:pt x="0" y="202495"/>
                      <a:pt x="0" y="130449"/>
                    </a:cubicBezTo>
                    <a:lnTo>
                      <a:pt x="0" y="130449"/>
                    </a:lnTo>
                    <a:cubicBezTo>
                      <a:pt x="0" y="58404"/>
                      <a:pt x="58404" y="0"/>
                      <a:pt x="130449" y="0"/>
                    </a:cubicBezTo>
                    <a:close/>
                  </a:path>
                </a:pathLst>
              </a:custGeom>
              <a:solidFill>
                <a:srgbClr val="4C62AF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id="116" name="TextBox 116"/>
              <p:cNvSpPr txBox="1"/>
              <p:nvPr/>
            </p:nvSpPr>
            <p:spPr>
              <a:xfrm>
                <a:off x="0" y="-123825"/>
                <a:ext cx="499220" cy="384724"/>
              </a:xfrm>
              <a:prstGeom prst="rect">
                <a:avLst/>
              </a:prstGeom>
            </p:spPr>
            <p:txBody>
              <a:bodyPr lIns="38877" tIns="38877" rIns="38877" bIns="38877" rtlCol="0" anchor="ctr"/>
              <a:lstStyle/>
              <a:p>
                <a:pPr marL="0" lvl="0" indent="0" algn="ctr">
                  <a:lnSpc>
                    <a:spcPts val="4335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17" name="Group 117"/>
            <p:cNvGrpSpPr/>
            <p:nvPr/>
          </p:nvGrpSpPr>
          <p:grpSpPr>
            <a:xfrm rot="-9721201">
              <a:off x="3104813" y="6096645"/>
              <a:ext cx="824710" cy="99663"/>
              <a:chOff x="0" y="0"/>
              <a:chExt cx="166072" cy="20069"/>
            </a:xfrm>
          </p:grpSpPr>
          <p:sp>
            <p:nvSpPr>
              <p:cNvPr id="118" name="Freeform 118"/>
              <p:cNvSpPr/>
              <p:nvPr/>
            </p:nvSpPr>
            <p:spPr>
              <a:xfrm>
                <a:off x="0" y="0"/>
                <a:ext cx="166072" cy="20069"/>
              </a:xfrm>
              <a:custGeom>
                <a:avLst/>
                <a:gdLst/>
                <a:ahLst/>
                <a:cxnLst/>
                <a:rect l="l" t="t" r="r" b="b"/>
                <a:pathLst>
                  <a:path w="166072" h="20069">
                    <a:moveTo>
                      <a:pt x="10035" y="0"/>
                    </a:moveTo>
                    <a:lnTo>
                      <a:pt x="156038" y="0"/>
                    </a:lnTo>
                    <a:cubicBezTo>
                      <a:pt x="161579" y="0"/>
                      <a:pt x="166072" y="4493"/>
                      <a:pt x="166072" y="10035"/>
                    </a:cubicBezTo>
                    <a:lnTo>
                      <a:pt x="166072" y="10035"/>
                    </a:lnTo>
                    <a:cubicBezTo>
                      <a:pt x="166072" y="12696"/>
                      <a:pt x="165015" y="15248"/>
                      <a:pt x="163133" y="17130"/>
                    </a:cubicBezTo>
                    <a:cubicBezTo>
                      <a:pt x="161251" y="19012"/>
                      <a:pt x="158699" y="20069"/>
                      <a:pt x="156038" y="20069"/>
                    </a:cubicBezTo>
                    <a:lnTo>
                      <a:pt x="10035" y="20069"/>
                    </a:lnTo>
                    <a:cubicBezTo>
                      <a:pt x="7373" y="20069"/>
                      <a:pt x="4821" y="19012"/>
                      <a:pt x="2939" y="17130"/>
                    </a:cubicBezTo>
                    <a:cubicBezTo>
                      <a:pt x="1057" y="15248"/>
                      <a:pt x="0" y="12696"/>
                      <a:pt x="0" y="10035"/>
                    </a:cubicBezTo>
                    <a:lnTo>
                      <a:pt x="0" y="10035"/>
                    </a:lnTo>
                    <a:cubicBezTo>
                      <a:pt x="0" y="7373"/>
                      <a:pt x="1057" y="4821"/>
                      <a:pt x="2939" y="2939"/>
                    </a:cubicBezTo>
                    <a:cubicBezTo>
                      <a:pt x="4821" y="1057"/>
                      <a:pt x="7373" y="0"/>
                      <a:pt x="10035" y="0"/>
                    </a:cubicBezTo>
                    <a:close/>
                  </a:path>
                </a:pathLst>
              </a:custGeom>
              <a:solidFill>
                <a:srgbClr val="EAEA28"/>
              </a:solidFill>
            </p:spPr>
          </p:sp>
          <p:sp>
            <p:nvSpPr>
              <p:cNvPr id="119" name="TextBox 119"/>
              <p:cNvSpPr txBox="1"/>
              <p:nvPr/>
            </p:nvSpPr>
            <p:spPr>
              <a:xfrm>
                <a:off x="0" y="-123825"/>
                <a:ext cx="166072" cy="143894"/>
              </a:xfrm>
              <a:prstGeom prst="rect">
                <a:avLst/>
              </a:prstGeom>
            </p:spPr>
            <p:txBody>
              <a:bodyPr lIns="38877" tIns="38877" rIns="38877" bIns="38877" rtlCol="0" anchor="ctr"/>
              <a:lstStyle/>
              <a:p>
                <a:pPr algn="ctr">
                  <a:lnSpc>
                    <a:spcPts val="4419"/>
                  </a:lnSpc>
                </a:pPr>
                <a:endParaRPr/>
              </a:p>
            </p:txBody>
          </p:sp>
        </p:grpSp>
        <p:grpSp>
          <p:nvGrpSpPr>
            <p:cNvPr id="120" name="Group 120"/>
            <p:cNvGrpSpPr/>
            <p:nvPr/>
          </p:nvGrpSpPr>
          <p:grpSpPr>
            <a:xfrm rot="-9721201">
              <a:off x="1886687" y="5701323"/>
              <a:ext cx="824710" cy="99663"/>
              <a:chOff x="0" y="0"/>
              <a:chExt cx="166072" cy="20069"/>
            </a:xfrm>
          </p:grpSpPr>
          <p:sp>
            <p:nvSpPr>
              <p:cNvPr id="121" name="Freeform 121"/>
              <p:cNvSpPr/>
              <p:nvPr/>
            </p:nvSpPr>
            <p:spPr>
              <a:xfrm>
                <a:off x="0" y="0"/>
                <a:ext cx="166072" cy="20069"/>
              </a:xfrm>
              <a:custGeom>
                <a:avLst/>
                <a:gdLst/>
                <a:ahLst/>
                <a:cxnLst/>
                <a:rect l="l" t="t" r="r" b="b"/>
                <a:pathLst>
                  <a:path w="166072" h="20069">
                    <a:moveTo>
                      <a:pt x="10035" y="0"/>
                    </a:moveTo>
                    <a:lnTo>
                      <a:pt x="156038" y="0"/>
                    </a:lnTo>
                    <a:cubicBezTo>
                      <a:pt x="161579" y="0"/>
                      <a:pt x="166072" y="4493"/>
                      <a:pt x="166072" y="10035"/>
                    </a:cubicBezTo>
                    <a:lnTo>
                      <a:pt x="166072" y="10035"/>
                    </a:lnTo>
                    <a:cubicBezTo>
                      <a:pt x="166072" y="12696"/>
                      <a:pt x="165015" y="15248"/>
                      <a:pt x="163133" y="17130"/>
                    </a:cubicBezTo>
                    <a:cubicBezTo>
                      <a:pt x="161251" y="19012"/>
                      <a:pt x="158699" y="20069"/>
                      <a:pt x="156038" y="20069"/>
                    </a:cubicBezTo>
                    <a:lnTo>
                      <a:pt x="10035" y="20069"/>
                    </a:lnTo>
                    <a:cubicBezTo>
                      <a:pt x="7373" y="20069"/>
                      <a:pt x="4821" y="19012"/>
                      <a:pt x="2939" y="17130"/>
                    </a:cubicBezTo>
                    <a:cubicBezTo>
                      <a:pt x="1057" y="15248"/>
                      <a:pt x="0" y="12696"/>
                      <a:pt x="0" y="10035"/>
                    </a:cubicBezTo>
                    <a:lnTo>
                      <a:pt x="0" y="10035"/>
                    </a:lnTo>
                    <a:cubicBezTo>
                      <a:pt x="0" y="7373"/>
                      <a:pt x="1057" y="4821"/>
                      <a:pt x="2939" y="2939"/>
                    </a:cubicBezTo>
                    <a:cubicBezTo>
                      <a:pt x="4821" y="1057"/>
                      <a:pt x="7373" y="0"/>
                      <a:pt x="10035" y="0"/>
                    </a:cubicBezTo>
                    <a:close/>
                  </a:path>
                </a:pathLst>
              </a:custGeom>
              <a:solidFill>
                <a:srgbClr val="EAEA28"/>
              </a:solidFill>
            </p:spPr>
          </p:sp>
          <p:sp>
            <p:nvSpPr>
              <p:cNvPr id="122" name="TextBox 122"/>
              <p:cNvSpPr txBox="1"/>
              <p:nvPr/>
            </p:nvSpPr>
            <p:spPr>
              <a:xfrm>
                <a:off x="0" y="-123825"/>
                <a:ext cx="166072" cy="143894"/>
              </a:xfrm>
              <a:prstGeom prst="rect">
                <a:avLst/>
              </a:prstGeom>
            </p:spPr>
            <p:txBody>
              <a:bodyPr lIns="38877" tIns="38877" rIns="38877" bIns="38877" rtlCol="0" anchor="ctr"/>
              <a:lstStyle/>
              <a:p>
                <a:pPr algn="ctr">
                  <a:lnSpc>
                    <a:spcPts val="4419"/>
                  </a:lnSpc>
                </a:pPr>
                <a:endParaRPr/>
              </a:p>
            </p:txBody>
          </p:sp>
        </p:grpSp>
        <p:grpSp>
          <p:nvGrpSpPr>
            <p:cNvPr id="123" name="Group 123"/>
            <p:cNvGrpSpPr/>
            <p:nvPr/>
          </p:nvGrpSpPr>
          <p:grpSpPr>
            <a:xfrm rot="-8791664">
              <a:off x="3458499" y="8109008"/>
              <a:ext cx="450227" cy="166499"/>
              <a:chOff x="0" y="0"/>
              <a:chExt cx="90662" cy="33528"/>
            </a:xfrm>
          </p:grpSpPr>
          <p:sp>
            <p:nvSpPr>
              <p:cNvPr id="124" name="Freeform 124"/>
              <p:cNvSpPr/>
              <p:nvPr/>
            </p:nvSpPr>
            <p:spPr>
              <a:xfrm>
                <a:off x="0" y="0"/>
                <a:ext cx="90662" cy="33528"/>
              </a:xfrm>
              <a:custGeom>
                <a:avLst/>
                <a:gdLst/>
                <a:ahLst/>
                <a:cxnLst/>
                <a:rect l="l" t="t" r="r" b="b"/>
                <a:pathLst>
                  <a:path w="90662" h="33528">
                    <a:moveTo>
                      <a:pt x="45331" y="0"/>
                    </a:moveTo>
                    <a:cubicBezTo>
                      <a:pt x="20295" y="0"/>
                      <a:pt x="0" y="7506"/>
                      <a:pt x="0" y="16764"/>
                    </a:cubicBezTo>
                    <a:cubicBezTo>
                      <a:pt x="0" y="26023"/>
                      <a:pt x="20295" y="33528"/>
                      <a:pt x="45331" y="33528"/>
                    </a:cubicBezTo>
                    <a:cubicBezTo>
                      <a:pt x="70367" y="33528"/>
                      <a:pt x="90662" y="26023"/>
                      <a:pt x="90662" y="16764"/>
                    </a:cubicBezTo>
                    <a:cubicBezTo>
                      <a:pt x="90662" y="7506"/>
                      <a:pt x="70367" y="0"/>
                      <a:pt x="45331" y="0"/>
                    </a:cubicBezTo>
                    <a:close/>
                  </a:path>
                </a:pathLst>
              </a:custGeom>
              <a:solidFill>
                <a:srgbClr val="275CE4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125" name="TextBox 125"/>
              <p:cNvSpPr txBox="1"/>
              <p:nvPr/>
            </p:nvSpPr>
            <p:spPr>
              <a:xfrm>
                <a:off x="8500" y="-120682"/>
                <a:ext cx="73663" cy="151067"/>
              </a:xfrm>
              <a:prstGeom prst="rect">
                <a:avLst/>
              </a:prstGeom>
            </p:spPr>
            <p:txBody>
              <a:bodyPr lIns="38877" tIns="38877" rIns="38877" bIns="38877" rtlCol="0" anchor="ctr"/>
              <a:lstStyle/>
              <a:p>
                <a:pPr marL="0" lvl="0" indent="0" algn="ctr">
                  <a:lnSpc>
                    <a:spcPts val="4335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26" name="Group 126"/>
            <p:cNvGrpSpPr/>
            <p:nvPr/>
          </p:nvGrpSpPr>
          <p:grpSpPr>
            <a:xfrm rot="1095631">
              <a:off x="1131804" y="7416897"/>
              <a:ext cx="2365175" cy="725067"/>
              <a:chOff x="0" y="0"/>
              <a:chExt cx="597833" cy="183271"/>
            </a:xfrm>
          </p:grpSpPr>
          <p:sp>
            <p:nvSpPr>
              <p:cNvPr id="127" name="Freeform 127"/>
              <p:cNvSpPr/>
              <p:nvPr/>
            </p:nvSpPr>
            <p:spPr>
              <a:xfrm>
                <a:off x="0" y="0"/>
                <a:ext cx="597833" cy="183271"/>
              </a:xfrm>
              <a:custGeom>
                <a:avLst/>
                <a:gdLst/>
                <a:ahLst/>
                <a:cxnLst/>
                <a:rect l="l" t="t" r="r" b="b"/>
                <a:pathLst>
                  <a:path w="597833" h="183271">
                    <a:moveTo>
                      <a:pt x="203200" y="183271"/>
                    </a:moveTo>
                    <a:lnTo>
                      <a:pt x="394633" y="183271"/>
                    </a:lnTo>
                    <a:lnTo>
                      <a:pt x="597833" y="0"/>
                    </a:lnTo>
                    <a:lnTo>
                      <a:pt x="0" y="0"/>
                    </a:lnTo>
                    <a:lnTo>
                      <a:pt x="203200" y="183271"/>
                    </a:lnTo>
                    <a:close/>
                  </a:path>
                </a:pathLst>
              </a:custGeom>
              <a:solidFill>
                <a:srgbClr val="0B1541"/>
              </a:solidFill>
            </p:spPr>
          </p:sp>
          <p:sp>
            <p:nvSpPr>
              <p:cNvPr id="128" name="TextBox 128"/>
              <p:cNvSpPr txBox="1"/>
              <p:nvPr/>
            </p:nvSpPr>
            <p:spPr>
              <a:xfrm>
                <a:off x="127000" y="-123825"/>
                <a:ext cx="343833" cy="307096"/>
              </a:xfrm>
              <a:prstGeom prst="rect">
                <a:avLst/>
              </a:prstGeom>
            </p:spPr>
            <p:txBody>
              <a:bodyPr lIns="52217" tIns="52217" rIns="52217" bIns="52217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129" name="Group 129"/>
            <p:cNvGrpSpPr/>
            <p:nvPr/>
          </p:nvGrpSpPr>
          <p:grpSpPr>
            <a:xfrm rot="1095631">
              <a:off x="2779504" y="8242882"/>
              <a:ext cx="266384" cy="2452549"/>
              <a:chOff x="0" y="0"/>
              <a:chExt cx="39938" cy="367705"/>
            </a:xfrm>
          </p:grpSpPr>
          <p:sp>
            <p:nvSpPr>
              <p:cNvPr id="130" name="Freeform 130"/>
              <p:cNvSpPr/>
              <p:nvPr/>
            </p:nvSpPr>
            <p:spPr>
              <a:xfrm>
                <a:off x="0" y="0"/>
                <a:ext cx="39938" cy="367705"/>
              </a:xfrm>
              <a:custGeom>
                <a:avLst/>
                <a:gdLst/>
                <a:ahLst/>
                <a:cxnLst/>
                <a:rect l="l" t="t" r="r" b="b"/>
                <a:pathLst>
                  <a:path w="39938" h="367705">
                    <a:moveTo>
                      <a:pt x="0" y="0"/>
                    </a:moveTo>
                    <a:lnTo>
                      <a:pt x="39938" y="0"/>
                    </a:lnTo>
                    <a:lnTo>
                      <a:pt x="39938" y="367705"/>
                    </a:lnTo>
                    <a:lnTo>
                      <a:pt x="0" y="367705"/>
                    </a:lnTo>
                    <a:close/>
                  </a:path>
                </a:pathLst>
              </a:custGeom>
              <a:solidFill>
                <a:srgbClr val="0B1541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131" name="TextBox 131"/>
              <p:cNvSpPr txBox="1"/>
              <p:nvPr/>
            </p:nvSpPr>
            <p:spPr>
              <a:xfrm>
                <a:off x="0" y="-123825"/>
                <a:ext cx="39938" cy="491530"/>
              </a:xfrm>
              <a:prstGeom prst="rect">
                <a:avLst/>
              </a:prstGeom>
            </p:spPr>
            <p:txBody>
              <a:bodyPr lIns="52217" tIns="52217" rIns="52217" bIns="52217" rtlCol="0" anchor="ctr"/>
              <a:lstStyle/>
              <a:p>
                <a:pPr marL="0" lvl="0" indent="0" algn="ctr">
                  <a:lnSpc>
                    <a:spcPts val="442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32" name="Group 132"/>
            <p:cNvGrpSpPr/>
            <p:nvPr/>
          </p:nvGrpSpPr>
          <p:grpSpPr>
            <a:xfrm rot="-9704368">
              <a:off x="272742" y="10020475"/>
              <a:ext cx="2365175" cy="725067"/>
              <a:chOff x="0" y="0"/>
              <a:chExt cx="597833" cy="183271"/>
            </a:xfrm>
          </p:grpSpPr>
          <p:sp>
            <p:nvSpPr>
              <p:cNvPr id="133" name="Freeform 133"/>
              <p:cNvSpPr/>
              <p:nvPr/>
            </p:nvSpPr>
            <p:spPr>
              <a:xfrm>
                <a:off x="0" y="0"/>
                <a:ext cx="597833" cy="183271"/>
              </a:xfrm>
              <a:custGeom>
                <a:avLst/>
                <a:gdLst/>
                <a:ahLst/>
                <a:cxnLst/>
                <a:rect l="l" t="t" r="r" b="b"/>
                <a:pathLst>
                  <a:path w="597833" h="183271">
                    <a:moveTo>
                      <a:pt x="203200" y="183271"/>
                    </a:moveTo>
                    <a:lnTo>
                      <a:pt x="394633" y="183271"/>
                    </a:lnTo>
                    <a:lnTo>
                      <a:pt x="597833" y="0"/>
                    </a:lnTo>
                    <a:lnTo>
                      <a:pt x="0" y="0"/>
                    </a:lnTo>
                    <a:lnTo>
                      <a:pt x="203200" y="183271"/>
                    </a:lnTo>
                    <a:close/>
                  </a:path>
                </a:pathLst>
              </a:custGeom>
              <a:solidFill>
                <a:srgbClr val="0B1541"/>
              </a:solidFill>
            </p:spPr>
          </p:sp>
          <p:sp>
            <p:nvSpPr>
              <p:cNvPr id="134" name="TextBox 134"/>
              <p:cNvSpPr txBox="1"/>
              <p:nvPr/>
            </p:nvSpPr>
            <p:spPr>
              <a:xfrm>
                <a:off x="127000" y="-123825"/>
                <a:ext cx="343833" cy="307096"/>
              </a:xfrm>
              <a:prstGeom prst="rect">
                <a:avLst/>
              </a:prstGeom>
            </p:spPr>
            <p:txBody>
              <a:bodyPr lIns="52217" tIns="52217" rIns="52217" bIns="52217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sp>
          <p:nvSpPr>
            <p:cNvPr id="135" name="Freeform 135"/>
            <p:cNvSpPr/>
            <p:nvPr/>
          </p:nvSpPr>
          <p:spPr>
            <a:xfrm rot="-10800000">
              <a:off x="3369655" y="0"/>
              <a:ext cx="4252364" cy="3907822"/>
            </a:xfrm>
            <a:custGeom>
              <a:avLst/>
              <a:gdLst/>
              <a:ahLst/>
              <a:cxnLst/>
              <a:rect l="l" t="t" r="r" b="b"/>
              <a:pathLst>
                <a:path w="4252364" h="3907822">
                  <a:moveTo>
                    <a:pt x="0" y="0"/>
                  </a:moveTo>
                  <a:lnTo>
                    <a:pt x="4252364" y="0"/>
                  </a:lnTo>
                  <a:lnTo>
                    <a:pt x="4252364" y="3907822"/>
                  </a:lnTo>
                  <a:lnTo>
                    <a:pt x="0" y="39078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20079" b="-2015"/>
              </a:stretch>
            </a:blipFill>
          </p:spPr>
        </p:sp>
        <p:grpSp>
          <p:nvGrpSpPr>
            <p:cNvPr id="136" name="Group 136"/>
            <p:cNvGrpSpPr/>
            <p:nvPr/>
          </p:nvGrpSpPr>
          <p:grpSpPr>
            <a:xfrm rot="-10800000">
              <a:off x="4168370" y="3343189"/>
              <a:ext cx="2703356" cy="5381796"/>
              <a:chOff x="0" y="0"/>
              <a:chExt cx="544375" cy="1083733"/>
            </a:xfrm>
          </p:grpSpPr>
          <p:sp>
            <p:nvSpPr>
              <p:cNvPr id="137" name="Freeform 137"/>
              <p:cNvSpPr/>
              <p:nvPr/>
            </p:nvSpPr>
            <p:spPr>
              <a:xfrm>
                <a:off x="0" y="0"/>
                <a:ext cx="544375" cy="1083733"/>
              </a:xfrm>
              <a:custGeom>
                <a:avLst/>
                <a:gdLst/>
                <a:ahLst/>
                <a:cxnLst/>
                <a:rect l="l" t="t" r="r" b="b"/>
                <a:pathLst>
                  <a:path w="544375" h="1083733">
                    <a:moveTo>
                      <a:pt x="195773" y="0"/>
                    </a:moveTo>
                    <a:lnTo>
                      <a:pt x="348603" y="0"/>
                    </a:lnTo>
                    <a:cubicBezTo>
                      <a:pt x="400525" y="0"/>
                      <a:pt x="450320" y="20626"/>
                      <a:pt x="487035" y="57341"/>
                    </a:cubicBezTo>
                    <a:cubicBezTo>
                      <a:pt x="523749" y="94055"/>
                      <a:pt x="544375" y="143851"/>
                      <a:pt x="544375" y="195773"/>
                    </a:cubicBezTo>
                    <a:lnTo>
                      <a:pt x="544375" y="887961"/>
                    </a:lnTo>
                    <a:cubicBezTo>
                      <a:pt x="544375" y="939883"/>
                      <a:pt x="523749" y="989678"/>
                      <a:pt x="487035" y="1026393"/>
                    </a:cubicBezTo>
                    <a:cubicBezTo>
                      <a:pt x="450320" y="1063107"/>
                      <a:pt x="400525" y="1083733"/>
                      <a:pt x="348603" y="1083733"/>
                    </a:cubicBezTo>
                    <a:lnTo>
                      <a:pt x="195773" y="1083733"/>
                    </a:lnTo>
                    <a:cubicBezTo>
                      <a:pt x="143851" y="1083733"/>
                      <a:pt x="94055" y="1063107"/>
                      <a:pt x="57341" y="1026393"/>
                    </a:cubicBezTo>
                    <a:cubicBezTo>
                      <a:pt x="20626" y="989678"/>
                      <a:pt x="0" y="939883"/>
                      <a:pt x="0" y="887961"/>
                    </a:cubicBezTo>
                    <a:lnTo>
                      <a:pt x="0" y="195773"/>
                    </a:lnTo>
                    <a:cubicBezTo>
                      <a:pt x="0" y="143851"/>
                      <a:pt x="20626" y="94055"/>
                      <a:pt x="57341" y="57341"/>
                    </a:cubicBezTo>
                    <a:cubicBezTo>
                      <a:pt x="94055" y="20626"/>
                      <a:pt x="143851" y="0"/>
                      <a:pt x="195773" y="0"/>
                    </a:cubicBezTo>
                    <a:close/>
                  </a:path>
                </a:pathLst>
              </a:custGeom>
              <a:solidFill>
                <a:srgbClr val="F88219"/>
              </a:solidFill>
            </p:spPr>
          </p:sp>
          <p:sp>
            <p:nvSpPr>
              <p:cNvPr id="138" name="TextBox 138"/>
              <p:cNvSpPr txBox="1"/>
              <p:nvPr/>
            </p:nvSpPr>
            <p:spPr>
              <a:xfrm>
                <a:off x="0" y="-123825"/>
                <a:ext cx="544375" cy="1207558"/>
              </a:xfrm>
              <a:prstGeom prst="rect">
                <a:avLst/>
              </a:prstGeom>
            </p:spPr>
            <p:txBody>
              <a:bodyPr lIns="38877" tIns="38877" rIns="38877" bIns="38877" rtlCol="0" anchor="ctr"/>
              <a:lstStyle/>
              <a:p>
                <a:pPr algn="ctr">
                  <a:lnSpc>
                    <a:spcPts val="4419"/>
                  </a:lnSpc>
                </a:pPr>
                <a:endParaRPr/>
              </a:p>
            </p:txBody>
          </p:sp>
        </p:grpSp>
        <p:grpSp>
          <p:nvGrpSpPr>
            <p:cNvPr id="139" name="Group 139"/>
            <p:cNvGrpSpPr/>
            <p:nvPr/>
          </p:nvGrpSpPr>
          <p:grpSpPr>
            <a:xfrm rot="-10800000">
              <a:off x="4629311" y="5884593"/>
              <a:ext cx="1781474" cy="1744101"/>
              <a:chOff x="0" y="0"/>
              <a:chExt cx="358736" cy="351210"/>
            </a:xfrm>
          </p:grpSpPr>
          <p:sp>
            <p:nvSpPr>
              <p:cNvPr id="140" name="Freeform 140"/>
              <p:cNvSpPr/>
              <p:nvPr/>
            </p:nvSpPr>
            <p:spPr>
              <a:xfrm>
                <a:off x="0" y="0"/>
                <a:ext cx="358736" cy="351210"/>
              </a:xfrm>
              <a:custGeom>
                <a:avLst/>
                <a:gdLst/>
                <a:ahLst/>
                <a:cxnLst/>
                <a:rect l="l" t="t" r="r" b="b"/>
                <a:pathLst>
                  <a:path w="358736" h="351210">
                    <a:moveTo>
                      <a:pt x="148541" y="0"/>
                    </a:moveTo>
                    <a:lnTo>
                      <a:pt x="210195" y="0"/>
                    </a:lnTo>
                    <a:cubicBezTo>
                      <a:pt x="249590" y="0"/>
                      <a:pt x="287372" y="15650"/>
                      <a:pt x="315229" y="43507"/>
                    </a:cubicBezTo>
                    <a:cubicBezTo>
                      <a:pt x="343086" y="71363"/>
                      <a:pt x="358736" y="109145"/>
                      <a:pt x="358736" y="148541"/>
                    </a:cubicBezTo>
                    <a:lnTo>
                      <a:pt x="358736" y="202669"/>
                    </a:lnTo>
                    <a:cubicBezTo>
                      <a:pt x="358736" y="242064"/>
                      <a:pt x="343086" y="279846"/>
                      <a:pt x="315229" y="307703"/>
                    </a:cubicBezTo>
                    <a:cubicBezTo>
                      <a:pt x="287372" y="335560"/>
                      <a:pt x="249590" y="351210"/>
                      <a:pt x="210195" y="351210"/>
                    </a:cubicBezTo>
                    <a:lnTo>
                      <a:pt x="148541" y="351210"/>
                    </a:lnTo>
                    <a:cubicBezTo>
                      <a:pt x="109145" y="351210"/>
                      <a:pt x="71363" y="335560"/>
                      <a:pt x="43507" y="307703"/>
                    </a:cubicBezTo>
                    <a:cubicBezTo>
                      <a:pt x="15650" y="279846"/>
                      <a:pt x="0" y="242064"/>
                      <a:pt x="0" y="202669"/>
                    </a:cubicBezTo>
                    <a:lnTo>
                      <a:pt x="0" y="148541"/>
                    </a:lnTo>
                    <a:cubicBezTo>
                      <a:pt x="0" y="109145"/>
                      <a:pt x="15650" y="71363"/>
                      <a:pt x="43507" y="43507"/>
                    </a:cubicBezTo>
                    <a:cubicBezTo>
                      <a:pt x="71363" y="15650"/>
                      <a:pt x="109145" y="0"/>
                      <a:pt x="148541" y="0"/>
                    </a:cubicBezTo>
                    <a:close/>
                  </a:path>
                </a:pathLst>
              </a:custGeom>
              <a:solidFill>
                <a:srgbClr val="F99B47"/>
              </a:solidFill>
            </p:spPr>
          </p:sp>
          <p:sp>
            <p:nvSpPr>
              <p:cNvPr id="141" name="TextBox 141"/>
              <p:cNvSpPr txBox="1"/>
              <p:nvPr/>
            </p:nvSpPr>
            <p:spPr>
              <a:xfrm>
                <a:off x="0" y="-123825"/>
                <a:ext cx="358736" cy="475035"/>
              </a:xfrm>
              <a:prstGeom prst="rect">
                <a:avLst/>
              </a:prstGeom>
            </p:spPr>
            <p:txBody>
              <a:bodyPr lIns="38877" tIns="38877" rIns="38877" bIns="38877" rtlCol="0" anchor="ctr"/>
              <a:lstStyle/>
              <a:p>
                <a:pPr algn="ctr">
                  <a:lnSpc>
                    <a:spcPts val="4419"/>
                  </a:lnSpc>
                </a:pPr>
                <a:endParaRPr/>
              </a:p>
            </p:txBody>
          </p:sp>
        </p:grpSp>
        <p:grpSp>
          <p:nvGrpSpPr>
            <p:cNvPr id="142" name="Group 142"/>
            <p:cNvGrpSpPr/>
            <p:nvPr/>
          </p:nvGrpSpPr>
          <p:grpSpPr>
            <a:xfrm rot="-10800000">
              <a:off x="4280491" y="3567430"/>
              <a:ext cx="2479114" cy="1295618"/>
              <a:chOff x="0" y="0"/>
              <a:chExt cx="499220" cy="260899"/>
            </a:xfrm>
          </p:grpSpPr>
          <p:sp>
            <p:nvSpPr>
              <p:cNvPr id="143" name="Freeform 143"/>
              <p:cNvSpPr/>
              <p:nvPr/>
            </p:nvSpPr>
            <p:spPr>
              <a:xfrm>
                <a:off x="0" y="0"/>
                <a:ext cx="499220" cy="260899"/>
              </a:xfrm>
              <a:custGeom>
                <a:avLst/>
                <a:gdLst/>
                <a:ahLst/>
                <a:cxnLst/>
                <a:rect l="l" t="t" r="r" b="b"/>
                <a:pathLst>
                  <a:path w="499220" h="260899">
                    <a:moveTo>
                      <a:pt x="130449" y="0"/>
                    </a:moveTo>
                    <a:lnTo>
                      <a:pt x="368770" y="0"/>
                    </a:lnTo>
                    <a:cubicBezTo>
                      <a:pt x="440816" y="0"/>
                      <a:pt x="499220" y="58404"/>
                      <a:pt x="499220" y="130449"/>
                    </a:cubicBezTo>
                    <a:lnTo>
                      <a:pt x="499220" y="130449"/>
                    </a:lnTo>
                    <a:cubicBezTo>
                      <a:pt x="499220" y="165047"/>
                      <a:pt x="485476" y="198227"/>
                      <a:pt x="461012" y="222691"/>
                    </a:cubicBezTo>
                    <a:cubicBezTo>
                      <a:pt x="436548" y="247155"/>
                      <a:pt x="403368" y="260899"/>
                      <a:pt x="368770" y="260899"/>
                    </a:cubicBezTo>
                    <a:lnTo>
                      <a:pt x="130449" y="260899"/>
                    </a:lnTo>
                    <a:cubicBezTo>
                      <a:pt x="58404" y="260899"/>
                      <a:pt x="0" y="202495"/>
                      <a:pt x="0" y="130449"/>
                    </a:cubicBezTo>
                    <a:lnTo>
                      <a:pt x="0" y="130449"/>
                    </a:lnTo>
                    <a:cubicBezTo>
                      <a:pt x="0" y="58404"/>
                      <a:pt x="58404" y="0"/>
                      <a:pt x="130449" y="0"/>
                    </a:cubicBezTo>
                    <a:close/>
                  </a:path>
                </a:pathLst>
              </a:custGeom>
              <a:solidFill>
                <a:srgbClr val="F99B47"/>
              </a:solidFill>
            </p:spPr>
          </p:sp>
          <p:sp>
            <p:nvSpPr>
              <p:cNvPr id="144" name="TextBox 144"/>
              <p:cNvSpPr txBox="1"/>
              <p:nvPr/>
            </p:nvSpPr>
            <p:spPr>
              <a:xfrm>
                <a:off x="0" y="-123825"/>
                <a:ext cx="499220" cy="384724"/>
              </a:xfrm>
              <a:prstGeom prst="rect">
                <a:avLst/>
              </a:prstGeom>
            </p:spPr>
            <p:txBody>
              <a:bodyPr lIns="38877" tIns="38877" rIns="38877" bIns="38877" rtlCol="0" anchor="ctr"/>
              <a:lstStyle/>
              <a:p>
                <a:pPr algn="ctr">
                  <a:lnSpc>
                    <a:spcPts val="4419"/>
                  </a:lnSpc>
                </a:pPr>
                <a:endParaRPr/>
              </a:p>
            </p:txBody>
          </p:sp>
        </p:grpSp>
        <p:grpSp>
          <p:nvGrpSpPr>
            <p:cNvPr id="145" name="Group 145"/>
            <p:cNvGrpSpPr/>
            <p:nvPr/>
          </p:nvGrpSpPr>
          <p:grpSpPr>
            <a:xfrm rot="-10800000">
              <a:off x="5748027" y="3419182"/>
              <a:ext cx="824710" cy="99663"/>
              <a:chOff x="0" y="0"/>
              <a:chExt cx="166072" cy="20069"/>
            </a:xfrm>
          </p:grpSpPr>
          <p:sp>
            <p:nvSpPr>
              <p:cNvPr id="146" name="Freeform 146"/>
              <p:cNvSpPr/>
              <p:nvPr/>
            </p:nvSpPr>
            <p:spPr>
              <a:xfrm>
                <a:off x="0" y="0"/>
                <a:ext cx="166072" cy="20069"/>
              </a:xfrm>
              <a:custGeom>
                <a:avLst/>
                <a:gdLst/>
                <a:ahLst/>
                <a:cxnLst/>
                <a:rect l="l" t="t" r="r" b="b"/>
                <a:pathLst>
                  <a:path w="166072" h="20069">
                    <a:moveTo>
                      <a:pt x="10035" y="0"/>
                    </a:moveTo>
                    <a:lnTo>
                      <a:pt x="156038" y="0"/>
                    </a:lnTo>
                    <a:cubicBezTo>
                      <a:pt x="161579" y="0"/>
                      <a:pt x="166072" y="4493"/>
                      <a:pt x="166072" y="10035"/>
                    </a:cubicBezTo>
                    <a:lnTo>
                      <a:pt x="166072" y="10035"/>
                    </a:lnTo>
                    <a:cubicBezTo>
                      <a:pt x="166072" y="12696"/>
                      <a:pt x="165015" y="15248"/>
                      <a:pt x="163133" y="17130"/>
                    </a:cubicBezTo>
                    <a:cubicBezTo>
                      <a:pt x="161251" y="19012"/>
                      <a:pt x="158699" y="20069"/>
                      <a:pt x="156038" y="20069"/>
                    </a:cubicBezTo>
                    <a:lnTo>
                      <a:pt x="10035" y="20069"/>
                    </a:lnTo>
                    <a:cubicBezTo>
                      <a:pt x="7373" y="20069"/>
                      <a:pt x="4821" y="19012"/>
                      <a:pt x="2939" y="17130"/>
                    </a:cubicBezTo>
                    <a:cubicBezTo>
                      <a:pt x="1057" y="15248"/>
                      <a:pt x="0" y="12696"/>
                      <a:pt x="0" y="10035"/>
                    </a:cubicBezTo>
                    <a:lnTo>
                      <a:pt x="0" y="10035"/>
                    </a:lnTo>
                    <a:cubicBezTo>
                      <a:pt x="0" y="7373"/>
                      <a:pt x="1057" y="4821"/>
                      <a:pt x="2939" y="2939"/>
                    </a:cubicBezTo>
                    <a:cubicBezTo>
                      <a:pt x="4821" y="1057"/>
                      <a:pt x="7373" y="0"/>
                      <a:pt x="10035" y="0"/>
                    </a:cubicBezTo>
                    <a:close/>
                  </a:path>
                </a:pathLst>
              </a:custGeom>
              <a:solidFill>
                <a:srgbClr val="EAEA28"/>
              </a:solidFill>
            </p:spPr>
          </p:sp>
          <p:sp>
            <p:nvSpPr>
              <p:cNvPr id="147" name="TextBox 147"/>
              <p:cNvSpPr txBox="1"/>
              <p:nvPr/>
            </p:nvSpPr>
            <p:spPr>
              <a:xfrm>
                <a:off x="0" y="-123825"/>
                <a:ext cx="166072" cy="143894"/>
              </a:xfrm>
              <a:prstGeom prst="rect">
                <a:avLst/>
              </a:prstGeom>
            </p:spPr>
            <p:txBody>
              <a:bodyPr lIns="38877" tIns="38877" rIns="38877" bIns="38877" rtlCol="0" anchor="ctr"/>
              <a:lstStyle/>
              <a:p>
                <a:pPr algn="ctr">
                  <a:lnSpc>
                    <a:spcPts val="4419"/>
                  </a:lnSpc>
                </a:pPr>
                <a:endParaRPr/>
              </a:p>
            </p:txBody>
          </p:sp>
        </p:grpSp>
        <p:grpSp>
          <p:nvGrpSpPr>
            <p:cNvPr id="148" name="Group 148"/>
            <p:cNvGrpSpPr/>
            <p:nvPr/>
          </p:nvGrpSpPr>
          <p:grpSpPr>
            <a:xfrm rot="-10800000">
              <a:off x="4467359" y="3419182"/>
              <a:ext cx="824710" cy="99663"/>
              <a:chOff x="0" y="0"/>
              <a:chExt cx="166072" cy="20069"/>
            </a:xfrm>
          </p:grpSpPr>
          <p:sp>
            <p:nvSpPr>
              <p:cNvPr id="149" name="Freeform 149"/>
              <p:cNvSpPr/>
              <p:nvPr/>
            </p:nvSpPr>
            <p:spPr>
              <a:xfrm>
                <a:off x="0" y="0"/>
                <a:ext cx="166072" cy="20069"/>
              </a:xfrm>
              <a:custGeom>
                <a:avLst/>
                <a:gdLst/>
                <a:ahLst/>
                <a:cxnLst/>
                <a:rect l="l" t="t" r="r" b="b"/>
                <a:pathLst>
                  <a:path w="166072" h="20069">
                    <a:moveTo>
                      <a:pt x="10035" y="0"/>
                    </a:moveTo>
                    <a:lnTo>
                      <a:pt x="156038" y="0"/>
                    </a:lnTo>
                    <a:cubicBezTo>
                      <a:pt x="161579" y="0"/>
                      <a:pt x="166072" y="4493"/>
                      <a:pt x="166072" y="10035"/>
                    </a:cubicBezTo>
                    <a:lnTo>
                      <a:pt x="166072" y="10035"/>
                    </a:lnTo>
                    <a:cubicBezTo>
                      <a:pt x="166072" y="12696"/>
                      <a:pt x="165015" y="15248"/>
                      <a:pt x="163133" y="17130"/>
                    </a:cubicBezTo>
                    <a:cubicBezTo>
                      <a:pt x="161251" y="19012"/>
                      <a:pt x="158699" y="20069"/>
                      <a:pt x="156038" y="20069"/>
                    </a:cubicBezTo>
                    <a:lnTo>
                      <a:pt x="10035" y="20069"/>
                    </a:lnTo>
                    <a:cubicBezTo>
                      <a:pt x="7373" y="20069"/>
                      <a:pt x="4821" y="19012"/>
                      <a:pt x="2939" y="17130"/>
                    </a:cubicBezTo>
                    <a:cubicBezTo>
                      <a:pt x="1057" y="15248"/>
                      <a:pt x="0" y="12696"/>
                      <a:pt x="0" y="10035"/>
                    </a:cubicBezTo>
                    <a:lnTo>
                      <a:pt x="0" y="10035"/>
                    </a:lnTo>
                    <a:cubicBezTo>
                      <a:pt x="0" y="7373"/>
                      <a:pt x="1057" y="4821"/>
                      <a:pt x="2939" y="2939"/>
                    </a:cubicBezTo>
                    <a:cubicBezTo>
                      <a:pt x="4821" y="1057"/>
                      <a:pt x="7373" y="0"/>
                      <a:pt x="10035" y="0"/>
                    </a:cubicBezTo>
                    <a:close/>
                  </a:path>
                </a:pathLst>
              </a:custGeom>
              <a:solidFill>
                <a:srgbClr val="EAEA28"/>
              </a:solidFill>
            </p:spPr>
          </p:sp>
          <p:sp>
            <p:nvSpPr>
              <p:cNvPr id="150" name="TextBox 150"/>
              <p:cNvSpPr txBox="1"/>
              <p:nvPr/>
            </p:nvSpPr>
            <p:spPr>
              <a:xfrm>
                <a:off x="0" y="-123825"/>
                <a:ext cx="166072" cy="143894"/>
              </a:xfrm>
              <a:prstGeom prst="rect">
                <a:avLst/>
              </a:prstGeom>
            </p:spPr>
            <p:txBody>
              <a:bodyPr lIns="38877" tIns="38877" rIns="38877" bIns="38877" rtlCol="0" anchor="ctr"/>
              <a:lstStyle/>
              <a:p>
                <a:pPr algn="ctr">
                  <a:lnSpc>
                    <a:spcPts val="4419"/>
                  </a:lnSpc>
                </a:pPr>
                <a:endParaRPr/>
              </a:p>
            </p:txBody>
          </p:sp>
        </p:grpSp>
        <p:grpSp>
          <p:nvGrpSpPr>
            <p:cNvPr id="151" name="Group 151"/>
            <p:cNvGrpSpPr/>
            <p:nvPr/>
          </p:nvGrpSpPr>
          <p:grpSpPr>
            <a:xfrm rot="-9870462">
              <a:off x="6725086" y="5280259"/>
              <a:ext cx="450227" cy="166499"/>
              <a:chOff x="0" y="0"/>
              <a:chExt cx="90662" cy="33528"/>
            </a:xfrm>
          </p:grpSpPr>
          <p:sp>
            <p:nvSpPr>
              <p:cNvPr id="152" name="Freeform 152"/>
              <p:cNvSpPr/>
              <p:nvPr/>
            </p:nvSpPr>
            <p:spPr>
              <a:xfrm>
                <a:off x="0" y="0"/>
                <a:ext cx="90662" cy="33528"/>
              </a:xfrm>
              <a:custGeom>
                <a:avLst/>
                <a:gdLst/>
                <a:ahLst/>
                <a:cxnLst/>
                <a:rect l="l" t="t" r="r" b="b"/>
                <a:pathLst>
                  <a:path w="90662" h="33528">
                    <a:moveTo>
                      <a:pt x="45331" y="0"/>
                    </a:moveTo>
                    <a:cubicBezTo>
                      <a:pt x="20295" y="0"/>
                      <a:pt x="0" y="7506"/>
                      <a:pt x="0" y="16764"/>
                    </a:cubicBezTo>
                    <a:cubicBezTo>
                      <a:pt x="0" y="26023"/>
                      <a:pt x="20295" y="33528"/>
                      <a:pt x="45331" y="33528"/>
                    </a:cubicBezTo>
                    <a:cubicBezTo>
                      <a:pt x="70367" y="33528"/>
                      <a:pt x="90662" y="26023"/>
                      <a:pt x="90662" y="16764"/>
                    </a:cubicBezTo>
                    <a:cubicBezTo>
                      <a:pt x="90662" y="7506"/>
                      <a:pt x="70367" y="0"/>
                      <a:pt x="45331" y="0"/>
                    </a:cubicBezTo>
                    <a:close/>
                  </a:path>
                </a:pathLst>
              </a:custGeom>
              <a:solidFill>
                <a:srgbClr val="CC5E00"/>
              </a:solidFill>
            </p:spPr>
          </p:sp>
          <p:sp>
            <p:nvSpPr>
              <p:cNvPr id="153" name="TextBox 153"/>
              <p:cNvSpPr txBox="1"/>
              <p:nvPr/>
            </p:nvSpPr>
            <p:spPr>
              <a:xfrm>
                <a:off x="8500" y="-120682"/>
                <a:ext cx="73663" cy="151067"/>
              </a:xfrm>
              <a:prstGeom prst="rect">
                <a:avLst/>
              </a:prstGeom>
            </p:spPr>
            <p:txBody>
              <a:bodyPr lIns="38877" tIns="38877" rIns="38877" bIns="38877" rtlCol="0" anchor="ctr"/>
              <a:lstStyle/>
              <a:p>
                <a:pPr algn="ctr">
                  <a:lnSpc>
                    <a:spcPts val="4419"/>
                  </a:lnSpc>
                </a:pPr>
                <a:endParaRPr/>
              </a:p>
            </p:txBody>
          </p:sp>
        </p:grpSp>
        <p:grpSp>
          <p:nvGrpSpPr>
            <p:cNvPr id="154" name="Group 154"/>
            <p:cNvGrpSpPr/>
            <p:nvPr/>
          </p:nvGrpSpPr>
          <p:grpSpPr>
            <a:xfrm rot="9883450">
              <a:off x="3816284" y="5279523"/>
              <a:ext cx="450227" cy="166499"/>
              <a:chOff x="0" y="0"/>
              <a:chExt cx="90662" cy="33528"/>
            </a:xfrm>
          </p:grpSpPr>
          <p:sp>
            <p:nvSpPr>
              <p:cNvPr id="155" name="Freeform 155"/>
              <p:cNvSpPr/>
              <p:nvPr/>
            </p:nvSpPr>
            <p:spPr>
              <a:xfrm>
                <a:off x="0" y="0"/>
                <a:ext cx="90662" cy="33528"/>
              </a:xfrm>
              <a:custGeom>
                <a:avLst/>
                <a:gdLst/>
                <a:ahLst/>
                <a:cxnLst/>
                <a:rect l="l" t="t" r="r" b="b"/>
                <a:pathLst>
                  <a:path w="90662" h="33528">
                    <a:moveTo>
                      <a:pt x="45331" y="0"/>
                    </a:moveTo>
                    <a:cubicBezTo>
                      <a:pt x="20295" y="0"/>
                      <a:pt x="0" y="7506"/>
                      <a:pt x="0" y="16764"/>
                    </a:cubicBezTo>
                    <a:cubicBezTo>
                      <a:pt x="0" y="26023"/>
                      <a:pt x="20295" y="33528"/>
                      <a:pt x="45331" y="33528"/>
                    </a:cubicBezTo>
                    <a:cubicBezTo>
                      <a:pt x="70367" y="33528"/>
                      <a:pt x="90662" y="26023"/>
                      <a:pt x="90662" y="16764"/>
                    </a:cubicBezTo>
                    <a:cubicBezTo>
                      <a:pt x="90662" y="7506"/>
                      <a:pt x="70367" y="0"/>
                      <a:pt x="45331" y="0"/>
                    </a:cubicBezTo>
                    <a:close/>
                  </a:path>
                </a:pathLst>
              </a:custGeom>
              <a:solidFill>
                <a:srgbClr val="CC5E00"/>
              </a:solidFill>
            </p:spPr>
          </p:sp>
          <p:sp>
            <p:nvSpPr>
              <p:cNvPr id="156" name="TextBox 156"/>
              <p:cNvSpPr txBox="1"/>
              <p:nvPr/>
            </p:nvSpPr>
            <p:spPr>
              <a:xfrm>
                <a:off x="8500" y="-120682"/>
                <a:ext cx="73663" cy="151067"/>
              </a:xfrm>
              <a:prstGeom prst="rect">
                <a:avLst/>
              </a:prstGeom>
            </p:spPr>
            <p:txBody>
              <a:bodyPr lIns="38877" tIns="38877" rIns="38877" bIns="38877" rtlCol="0" anchor="ctr"/>
              <a:lstStyle/>
              <a:p>
                <a:pPr algn="ctr">
                  <a:lnSpc>
                    <a:spcPts val="4419"/>
                  </a:lnSpc>
                </a:pPr>
                <a:endParaRPr/>
              </a:p>
            </p:txBody>
          </p:sp>
        </p:grpSp>
        <p:grpSp>
          <p:nvGrpSpPr>
            <p:cNvPr id="157" name="Group 157"/>
            <p:cNvGrpSpPr/>
            <p:nvPr/>
          </p:nvGrpSpPr>
          <p:grpSpPr>
            <a:xfrm>
              <a:off x="4344825" y="5019733"/>
              <a:ext cx="2365175" cy="725067"/>
              <a:chOff x="0" y="0"/>
              <a:chExt cx="597833" cy="183271"/>
            </a:xfrm>
          </p:grpSpPr>
          <p:sp>
            <p:nvSpPr>
              <p:cNvPr id="158" name="Freeform 158"/>
              <p:cNvSpPr/>
              <p:nvPr/>
            </p:nvSpPr>
            <p:spPr>
              <a:xfrm>
                <a:off x="0" y="0"/>
                <a:ext cx="597833" cy="183271"/>
              </a:xfrm>
              <a:custGeom>
                <a:avLst/>
                <a:gdLst/>
                <a:ahLst/>
                <a:cxnLst/>
                <a:rect l="l" t="t" r="r" b="b"/>
                <a:pathLst>
                  <a:path w="597833" h="183271">
                    <a:moveTo>
                      <a:pt x="203200" y="183271"/>
                    </a:moveTo>
                    <a:lnTo>
                      <a:pt x="394633" y="183271"/>
                    </a:lnTo>
                    <a:lnTo>
                      <a:pt x="597833" y="0"/>
                    </a:lnTo>
                    <a:lnTo>
                      <a:pt x="0" y="0"/>
                    </a:lnTo>
                    <a:lnTo>
                      <a:pt x="203200" y="183271"/>
                    </a:lnTo>
                    <a:close/>
                  </a:path>
                </a:pathLst>
              </a:custGeom>
              <a:solidFill>
                <a:srgbClr val="893F00"/>
              </a:solidFill>
            </p:spPr>
          </p:sp>
          <p:sp>
            <p:nvSpPr>
              <p:cNvPr id="159" name="TextBox 159"/>
              <p:cNvSpPr txBox="1"/>
              <p:nvPr/>
            </p:nvSpPr>
            <p:spPr>
              <a:xfrm>
                <a:off x="127000" y="-123825"/>
                <a:ext cx="343833" cy="307096"/>
              </a:xfrm>
              <a:prstGeom prst="rect">
                <a:avLst/>
              </a:prstGeom>
            </p:spPr>
            <p:txBody>
              <a:bodyPr lIns="52217" tIns="52217" rIns="52217" bIns="52217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160" name="Group 160"/>
            <p:cNvGrpSpPr/>
            <p:nvPr/>
          </p:nvGrpSpPr>
          <p:grpSpPr>
            <a:xfrm>
              <a:off x="4309639" y="5573155"/>
              <a:ext cx="266384" cy="2452549"/>
              <a:chOff x="0" y="0"/>
              <a:chExt cx="39938" cy="367705"/>
            </a:xfrm>
          </p:grpSpPr>
          <p:sp>
            <p:nvSpPr>
              <p:cNvPr id="161" name="Freeform 161"/>
              <p:cNvSpPr/>
              <p:nvPr/>
            </p:nvSpPr>
            <p:spPr>
              <a:xfrm>
                <a:off x="0" y="0"/>
                <a:ext cx="39938" cy="367705"/>
              </a:xfrm>
              <a:custGeom>
                <a:avLst/>
                <a:gdLst/>
                <a:ahLst/>
                <a:cxnLst/>
                <a:rect l="l" t="t" r="r" b="b"/>
                <a:pathLst>
                  <a:path w="39938" h="367705">
                    <a:moveTo>
                      <a:pt x="0" y="0"/>
                    </a:moveTo>
                    <a:lnTo>
                      <a:pt x="39938" y="0"/>
                    </a:lnTo>
                    <a:lnTo>
                      <a:pt x="39938" y="367705"/>
                    </a:lnTo>
                    <a:lnTo>
                      <a:pt x="0" y="367705"/>
                    </a:lnTo>
                    <a:close/>
                  </a:path>
                </a:pathLst>
              </a:custGeom>
              <a:solidFill>
                <a:srgbClr val="893F00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162" name="TextBox 162"/>
              <p:cNvSpPr txBox="1"/>
              <p:nvPr/>
            </p:nvSpPr>
            <p:spPr>
              <a:xfrm>
                <a:off x="0" y="-123825"/>
                <a:ext cx="39938" cy="491530"/>
              </a:xfrm>
              <a:prstGeom prst="rect">
                <a:avLst/>
              </a:prstGeom>
            </p:spPr>
            <p:txBody>
              <a:bodyPr lIns="52217" tIns="52217" rIns="52217" bIns="52217" rtlCol="0" anchor="ctr"/>
              <a:lstStyle/>
              <a:p>
                <a:pPr marL="0" lvl="0" indent="0" algn="ctr">
                  <a:lnSpc>
                    <a:spcPts val="442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63" name="Group 163"/>
            <p:cNvGrpSpPr/>
            <p:nvPr/>
          </p:nvGrpSpPr>
          <p:grpSpPr>
            <a:xfrm>
              <a:off x="6491852" y="5573155"/>
              <a:ext cx="266384" cy="2452549"/>
              <a:chOff x="0" y="0"/>
              <a:chExt cx="39938" cy="367705"/>
            </a:xfrm>
          </p:grpSpPr>
          <p:sp>
            <p:nvSpPr>
              <p:cNvPr id="164" name="Freeform 164"/>
              <p:cNvSpPr/>
              <p:nvPr/>
            </p:nvSpPr>
            <p:spPr>
              <a:xfrm>
                <a:off x="0" y="0"/>
                <a:ext cx="39938" cy="367705"/>
              </a:xfrm>
              <a:custGeom>
                <a:avLst/>
                <a:gdLst/>
                <a:ahLst/>
                <a:cxnLst/>
                <a:rect l="l" t="t" r="r" b="b"/>
                <a:pathLst>
                  <a:path w="39938" h="367705">
                    <a:moveTo>
                      <a:pt x="0" y="0"/>
                    </a:moveTo>
                    <a:lnTo>
                      <a:pt x="39938" y="0"/>
                    </a:lnTo>
                    <a:lnTo>
                      <a:pt x="39938" y="367705"/>
                    </a:lnTo>
                    <a:lnTo>
                      <a:pt x="0" y="367705"/>
                    </a:lnTo>
                    <a:close/>
                  </a:path>
                </a:pathLst>
              </a:custGeom>
              <a:solidFill>
                <a:srgbClr val="893F00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165" name="TextBox 165"/>
              <p:cNvSpPr txBox="1"/>
              <p:nvPr/>
            </p:nvSpPr>
            <p:spPr>
              <a:xfrm>
                <a:off x="0" y="-123825"/>
                <a:ext cx="39938" cy="491530"/>
              </a:xfrm>
              <a:prstGeom prst="rect">
                <a:avLst/>
              </a:prstGeom>
            </p:spPr>
            <p:txBody>
              <a:bodyPr lIns="52217" tIns="52217" rIns="52217" bIns="52217" rtlCol="0" anchor="ctr"/>
              <a:lstStyle/>
              <a:p>
                <a:pPr marL="0" lvl="0" indent="0" algn="ctr">
                  <a:lnSpc>
                    <a:spcPts val="442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66" name="Group 166"/>
            <p:cNvGrpSpPr/>
            <p:nvPr/>
          </p:nvGrpSpPr>
          <p:grpSpPr>
            <a:xfrm rot="-10800000">
              <a:off x="4344825" y="7761376"/>
              <a:ext cx="2365175" cy="725067"/>
              <a:chOff x="0" y="0"/>
              <a:chExt cx="597833" cy="183271"/>
            </a:xfrm>
          </p:grpSpPr>
          <p:sp>
            <p:nvSpPr>
              <p:cNvPr id="167" name="Freeform 167"/>
              <p:cNvSpPr/>
              <p:nvPr/>
            </p:nvSpPr>
            <p:spPr>
              <a:xfrm>
                <a:off x="0" y="0"/>
                <a:ext cx="597833" cy="183271"/>
              </a:xfrm>
              <a:custGeom>
                <a:avLst/>
                <a:gdLst/>
                <a:ahLst/>
                <a:cxnLst/>
                <a:rect l="l" t="t" r="r" b="b"/>
                <a:pathLst>
                  <a:path w="597833" h="183271">
                    <a:moveTo>
                      <a:pt x="203200" y="183271"/>
                    </a:moveTo>
                    <a:lnTo>
                      <a:pt x="394633" y="183271"/>
                    </a:lnTo>
                    <a:lnTo>
                      <a:pt x="597833" y="0"/>
                    </a:lnTo>
                    <a:lnTo>
                      <a:pt x="0" y="0"/>
                    </a:lnTo>
                    <a:lnTo>
                      <a:pt x="203200" y="183271"/>
                    </a:lnTo>
                    <a:close/>
                  </a:path>
                </a:pathLst>
              </a:custGeom>
              <a:solidFill>
                <a:srgbClr val="893F00"/>
              </a:solidFill>
            </p:spPr>
          </p:sp>
          <p:sp>
            <p:nvSpPr>
              <p:cNvPr id="168" name="TextBox 168"/>
              <p:cNvSpPr txBox="1"/>
              <p:nvPr/>
            </p:nvSpPr>
            <p:spPr>
              <a:xfrm>
                <a:off x="127000" y="-123825"/>
                <a:ext cx="343833" cy="307096"/>
              </a:xfrm>
              <a:prstGeom prst="rect">
                <a:avLst/>
              </a:prstGeom>
            </p:spPr>
            <p:txBody>
              <a:bodyPr lIns="52217" tIns="52217" rIns="52217" bIns="52217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</p:grpSp>
      <p:grpSp>
        <p:nvGrpSpPr>
          <p:cNvPr id="169" name="Group 19"/>
          <p:cNvGrpSpPr/>
          <p:nvPr/>
        </p:nvGrpSpPr>
        <p:grpSpPr>
          <a:xfrm>
            <a:off x="275881" y="297751"/>
            <a:ext cx="1878569" cy="1818298"/>
            <a:chOff x="-6762" y="-76200"/>
            <a:chExt cx="812800" cy="812800"/>
          </a:xfrm>
        </p:grpSpPr>
        <p:sp>
          <p:nvSpPr>
            <p:cNvPr id="170" name="Freeform 20"/>
            <p:cNvSpPr/>
            <p:nvPr/>
          </p:nvSpPr>
          <p:spPr>
            <a:xfrm>
              <a:off x="-6762" y="-7620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</p:spPr>
        </p:sp>
        <p:sp>
          <p:nvSpPr>
            <p:cNvPr id="171" name="TextBox 21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99"/>
                </a:lnSpc>
              </a:pPr>
              <a:r>
                <a:rPr lang="en-US" sz="4800" dirty="0" smtClean="0">
                  <a:solidFill>
                    <a:srgbClr val="FFFFFF"/>
                  </a:solidFill>
                  <a:latin typeface="Montserrat Semi-Bold"/>
                </a:rPr>
                <a:t>3</a:t>
              </a:r>
              <a:endParaRPr lang="en-US" sz="1499" dirty="0">
                <a:solidFill>
                  <a:srgbClr val="FFFFFF"/>
                </a:solidFill>
                <a:latin typeface="Montserrat Semi-Bold"/>
              </a:endParaRPr>
            </a:p>
          </p:txBody>
        </p:sp>
      </p:grpSp>
      <p:sp>
        <p:nvSpPr>
          <p:cNvPr id="173" name="TextBox 172"/>
          <p:cNvSpPr txBox="1"/>
          <p:nvPr/>
        </p:nvSpPr>
        <p:spPr>
          <a:xfrm>
            <a:off x="2354339" y="606735"/>
            <a:ext cx="50105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.VnVogue" panose="020B7200000000000000" pitchFamily="34" charset="0"/>
              </a:rPr>
              <a:t>INSURANCE CLIENT INFORMATION</a:t>
            </a:r>
          </a:p>
        </p:txBody>
      </p:sp>
      <p:sp>
        <p:nvSpPr>
          <p:cNvPr id="174" name="TextBox 173"/>
          <p:cNvSpPr txBox="1"/>
          <p:nvPr/>
        </p:nvSpPr>
        <p:spPr>
          <a:xfrm>
            <a:off x="9373406" y="4159951"/>
            <a:ext cx="6527983" cy="255454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Age can reflect the level of risk when driving. In </a:t>
            </a:r>
            <a:r>
              <a:rPr lang="en-US" sz="3200" b="1" dirty="0" smtClean="0">
                <a:solidFill>
                  <a:schemeClr val="bg1"/>
                </a:solidFill>
              </a:rPr>
              <a:t>this case, </a:t>
            </a:r>
            <a:r>
              <a:rPr lang="en-US" sz="3200" b="1" dirty="0" smtClean="0">
                <a:solidFill>
                  <a:srgbClr val="92D050"/>
                </a:solidFill>
              </a:rPr>
              <a:t>Adult Clients </a:t>
            </a:r>
            <a:r>
              <a:rPr lang="en-US" sz="3200" b="1" dirty="0">
                <a:solidFill>
                  <a:schemeClr val="bg1"/>
                </a:solidFill>
              </a:rPr>
              <a:t>may </a:t>
            </a:r>
            <a:r>
              <a:rPr lang="en-US" sz="3200" b="1" dirty="0" smtClean="0">
                <a:solidFill>
                  <a:schemeClr val="bg1"/>
                </a:solidFill>
              </a:rPr>
              <a:t>pay attention to car insurance </a:t>
            </a:r>
            <a:r>
              <a:rPr lang="en-US" sz="3200" b="1" dirty="0" smtClean="0">
                <a:solidFill>
                  <a:srgbClr val="92D050"/>
                </a:solidFill>
              </a:rPr>
              <a:t>more</a:t>
            </a:r>
            <a:r>
              <a:rPr lang="en-US" sz="3200" b="1" dirty="0" smtClean="0">
                <a:solidFill>
                  <a:schemeClr val="bg1"/>
                </a:solidFill>
              </a:rPr>
              <a:t> than </a:t>
            </a:r>
            <a:r>
              <a:rPr lang="en-US" sz="3200" b="1" dirty="0" smtClean="0">
                <a:solidFill>
                  <a:srgbClr val="FF0000"/>
                </a:solidFill>
              </a:rPr>
              <a:t>Middle-Aged and Old Clients</a:t>
            </a:r>
            <a:endParaRPr lang="en-US" sz="3200" b="1" dirty="0">
              <a:solidFill>
                <a:srgbClr val="FF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326" y="2629172"/>
            <a:ext cx="7877555" cy="6632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4132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5004533" y="-2971800"/>
            <a:ext cx="8278934" cy="16230600"/>
            <a:chOff x="0" y="0"/>
            <a:chExt cx="2180460" cy="427472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80460" cy="4274726"/>
            </a:xfrm>
            <a:custGeom>
              <a:avLst/>
              <a:gdLst/>
              <a:ahLst/>
              <a:cxnLst/>
              <a:rect l="l" t="t" r="r" b="b"/>
              <a:pathLst>
                <a:path w="2180460" h="4274726">
                  <a:moveTo>
                    <a:pt x="0" y="0"/>
                  </a:moveTo>
                  <a:lnTo>
                    <a:pt x="2180460" y="0"/>
                  </a:lnTo>
                  <a:lnTo>
                    <a:pt x="2180460" y="4274726"/>
                  </a:lnTo>
                  <a:lnTo>
                    <a:pt x="0" y="4274726"/>
                  </a:lnTo>
                  <a:close/>
                </a:path>
              </a:pathLst>
            </a:custGeom>
            <a:solidFill>
              <a:srgbClr val="0B1541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23825"/>
              <a:ext cx="2180460" cy="43985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2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9809272" y="2705279"/>
            <a:ext cx="16457354" cy="16457354"/>
          </a:xfrm>
          <a:custGeom>
            <a:avLst/>
            <a:gdLst/>
            <a:ahLst/>
            <a:cxnLst/>
            <a:rect l="l" t="t" r="r" b="b"/>
            <a:pathLst>
              <a:path w="16457354" h="16457354">
                <a:moveTo>
                  <a:pt x="0" y="0"/>
                </a:moveTo>
                <a:lnTo>
                  <a:pt x="16457354" y="0"/>
                </a:lnTo>
                <a:lnTo>
                  <a:pt x="16457354" y="16457354"/>
                </a:lnTo>
                <a:lnTo>
                  <a:pt x="0" y="164573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3466813" y="5573637"/>
            <a:ext cx="1714115" cy="2447113"/>
            <a:chOff x="0" y="0"/>
            <a:chExt cx="2285487" cy="3262818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0"/>
              <a:ext cx="202188" cy="719917"/>
              <a:chOff x="0" y="0"/>
              <a:chExt cx="39938" cy="142206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39938" cy="142206"/>
              </a:xfrm>
              <a:custGeom>
                <a:avLst/>
                <a:gdLst/>
                <a:ahLst/>
                <a:cxnLst/>
                <a:rect l="l" t="t" r="r" b="b"/>
                <a:pathLst>
                  <a:path w="39938" h="142206">
                    <a:moveTo>
                      <a:pt x="0" y="0"/>
                    </a:moveTo>
                    <a:lnTo>
                      <a:pt x="39938" y="0"/>
                    </a:lnTo>
                    <a:lnTo>
                      <a:pt x="39938" y="142206"/>
                    </a:lnTo>
                    <a:lnTo>
                      <a:pt x="0" y="142206"/>
                    </a:lnTo>
                    <a:close/>
                  </a:path>
                </a:pathLst>
              </a:custGeom>
              <a:solidFill>
                <a:srgbClr val="0B1541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0" y="-123825"/>
                <a:ext cx="39938" cy="2660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442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>
              <a:off x="2083299" y="0"/>
              <a:ext cx="202188" cy="719917"/>
              <a:chOff x="0" y="0"/>
              <a:chExt cx="39938" cy="142206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39938" cy="142206"/>
              </a:xfrm>
              <a:custGeom>
                <a:avLst/>
                <a:gdLst/>
                <a:ahLst/>
                <a:cxnLst/>
                <a:rect l="l" t="t" r="r" b="b"/>
                <a:pathLst>
                  <a:path w="39938" h="142206">
                    <a:moveTo>
                      <a:pt x="0" y="0"/>
                    </a:moveTo>
                    <a:lnTo>
                      <a:pt x="39938" y="0"/>
                    </a:lnTo>
                    <a:lnTo>
                      <a:pt x="39938" y="142206"/>
                    </a:lnTo>
                    <a:lnTo>
                      <a:pt x="0" y="142206"/>
                    </a:lnTo>
                    <a:close/>
                  </a:path>
                </a:pathLst>
              </a:custGeom>
              <a:solidFill>
                <a:srgbClr val="0B1541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0" y="-123825"/>
                <a:ext cx="39938" cy="2660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442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3" name="Group 13"/>
            <p:cNvGrpSpPr/>
            <p:nvPr/>
          </p:nvGrpSpPr>
          <p:grpSpPr>
            <a:xfrm>
              <a:off x="0" y="2542901"/>
              <a:ext cx="202188" cy="719917"/>
              <a:chOff x="0" y="0"/>
              <a:chExt cx="39938" cy="142206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39938" cy="142206"/>
              </a:xfrm>
              <a:custGeom>
                <a:avLst/>
                <a:gdLst/>
                <a:ahLst/>
                <a:cxnLst/>
                <a:rect l="l" t="t" r="r" b="b"/>
                <a:pathLst>
                  <a:path w="39938" h="142206">
                    <a:moveTo>
                      <a:pt x="0" y="0"/>
                    </a:moveTo>
                    <a:lnTo>
                      <a:pt x="39938" y="0"/>
                    </a:lnTo>
                    <a:lnTo>
                      <a:pt x="39938" y="142206"/>
                    </a:lnTo>
                    <a:lnTo>
                      <a:pt x="0" y="142206"/>
                    </a:lnTo>
                    <a:close/>
                  </a:path>
                </a:pathLst>
              </a:custGeom>
              <a:solidFill>
                <a:srgbClr val="0B1541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0" y="-123825"/>
                <a:ext cx="39938" cy="2660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442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6" name="Group 16"/>
            <p:cNvGrpSpPr/>
            <p:nvPr/>
          </p:nvGrpSpPr>
          <p:grpSpPr>
            <a:xfrm>
              <a:off x="2083299" y="2542901"/>
              <a:ext cx="202188" cy="719917"/>
              <a:chOff x="0" y="0"/>
              <a:chExt cx="39938" cy="142206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39938" cy="142206"/>
              </a:xfrm>
              <a:custGeom>
                <a:avLst/>
                <a:gdLst/>
                <a:ahLst/>
                <a:cxnLst/>
                <a:rect l="l" t="t" r="r" b="b"/>
                <a:pathLst>
                  <a:path w="39938" h="142206">
                    <a:moveTo>
                      <a:pt x="0" y="0"/>
                    </a:moveTo>
                    <a:lnTo>
                      <a:pt x="39938" y="0"/>
                    </a:lnTo>
                    <a:lnTo>
                      <a:pt x="39938" y="142206"/>
                    </a:lnTo>
                    <a:lnTo>
                      <a:pt x="0" y="142206"/>
                    </a:lnTo>
                    <a:close/>
                  </a:path>
                </a:pathLst>
              </a:custGeom>
              <a:solidFill>
                <a:srgbClr val="0B1541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18" name="TextBox 18"/>
              <p:cNvSpPr txBox="1"/>
              <p:nvPr/>
            </p:nvSpPr>
            <p:spPr>
              <a:xfrm>
                <a:off x="0" y="-123825"/>
                <a:ext cx="39938" cy="2660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4420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grpSp>
        <p:nvGrpSpPr>
          <p:cNvPr id="19" name="Group 19"/>
          <p:cNvGrpSpPr/>
          <p:nvPr/>
        </p:nvGrpSpPr>
        <p:grpSpPr>
          <a:xfrm>
            <a:off x="2617232" y="3364758"/>
            <a:ext cx="478289" cy="478289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65EE4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99"/>
                </a:lnSpc>
              </a:pPr>
              <a:r>
                <a:rPr lang="en-US" sz="1499">
                  <a:solidFill>
                    <a:srgbClr val="FFFFFF"/>
                  </a:solidFill>
                  <a:latin typeface="Montserrat Semi-Bold"/>
                </a:rPr>
                <a:t>1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2617232" y="4427060"/>
            <a:ext cx="478289" cy="478289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DDC40"/>
            </a:solidFill>
            <a:ln cap="sq">
              <a:noFill/>
              <a:prstDash val="solid"/>
              <a:miter/>
            </a:ln>
          </p:spPr>
        </p:sp>
        <p:sp>
          <p:nvSpPr>
            <p:cNvPr id="24" name="TextBox 24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099"/>
                </a:lnSpc>
                <a:spcBef>
                  <a:spcPct val="0"/>
                </a:spcBef>
              </a:pPr>
              <a:r>
                <a:rPr lang="en-US" sz="1499" u="none" dirty="0">
                  <a:solidFill>
                    <a:srgbClr val="FFFFFF"/>
                  </a:solidFill>
                  <a:latin typeface="Montserrat Semi-Bold"/>
                </a:rPr>
                <a:t>2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2617232" y="5508259"/>
            <a:ext cx="478289" cy="478289"/>
            <a:chOff x="0" y="0"/>
            <a:chExt cx="812800" cy="8128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A98A2"/>
            </a:solidFill>
            <a:ln cap="sq">
              <a:noFill/>
              <a:prstDash val="solid"/>
              <a:miter/>
            </a:ln>
          </p:spPr>
        </p:sp>
        <p:sp>
          <p:nvSpPr>
            <p:cNvPr id="27" name="TextBox 27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099"/>
                </a:lnSpc>
                <a:spcBef>
                  <a:spcPct val="0"/>
                </a:spcBef>
              </a:pPr>
              <a:r>
                <a:rPr lang="en-US" sz="1499" u="none">
                  <a:solidFill>
                    <a:srgbClr val="FFFFFF"/>
                  </a:solidFill>
                  <a:latin typeface="Montserrat Semi-Bold"/>
                </a:rPr>
                <a:t>3</a:t>
              </a:r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2617232" y="6418221"/>
            <a:ext cx="478289" cy="478289"/>
            <a:chOff x="0" y="0"/>
            <a:chExt cx="812800" cy="81280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4B4B"/>
            </a:solidFill>
            <a:ln cap="sq">
              <a:noFill/>
              <a:prstDash val="solid"/>
              <a:miter/>
            </a:ln>
          </p:spPr>
        </p:sp>
        <p:sp>
          <p:nvSpPr>
            <p:cNvPr id="30" name="TextBox 30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099"/>
                </a:lnSpc>
                <a:spcBef>
                  <a:spcPct val="0"/>
                </a:spcBef>
              </a:pPr>
              <a:r>
                <a:rPr lang="en-US" sz="1499" u="none">
                  <a:solidFill>
                    <a:srgbClr val="FFFFFF"/>
                  </a:solidFill>
                  <a:latin typeface="Montserrat Semi-Bold"/>
                </a:rPr>
                <a:t>4</a:t>
              </a:r>
            </a:p>
          </p:txBody>
        </p:sp>
      </p:grpSp>
      <p:sp>
        <p:nvSpPr>
          <p:cNvPr id="31" name="Freeform 31"/>
          <p:cNvSpPr/>
          <p:nvPr/>
        </p:nvSpPr>
        <p:spPr>
          <a:xfrm rot="-10800000">
            <a:off x="13103608" y="3364758"/>
            <a:ext cx="2403630" cy="2208879"/>
          </a:xfrm>
          <a:custGeom>
            <a:avLst/>
            <a:gdLst/>
            <a:ahLst/>
            <a:cxnLst/>
            <a:rect l="l" t="t" r="r" b="b"/>
            <a:pathLst>
              <a:path w="2403630" h="2208879">
                <a:moveTo>
                  <a:pt x="0" y="0"/>
                </a:moveTo>
                <a:lnTo>
                  <a:pt x="2403630" y="0"/>
                </a:lnTo>
                <a:lnTo>
                  <a:pt x="2403630" y="2208879"/>
                </a:lnTo>
                <a:lnTo>
                  <a:pt x="0" y="220887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20079" b="-2015"/>
            </a:stretch>
          </a:blipFill>
        </p:spPr>
      </p:sp>
      <p:grpSp>
        <p:nvGrpSpPr>
          <p:cNvPr id="32" name="Group 32"/>
          <p:cNvGrpSpPr/>
          <p:nvPr/>
        </p:nvGrpSpPr>
        <p:grpSpPr>
          <a:xfrm rot="10579451">
            <a:off x="15921503" y="3981119"/>
            <a:ext cx="1448064" cy="557572"/>
            <a:chOff x="0" y="0"/>
            <a:chExt cx="1930752" cy="743429"/>
          </a:xfrm>
        </p:grpSpPr>
        <p:grpSp>
          <p:nvGrpSpPr>
            <p:cNvPr id="33" name="Group 33"/>
            <p:cNvGrpSpPr/>
            <p:nvPr/>
          </p:nvGrpSpPr>
          <p:grpSpPr>
            <a:xfrm>
              <a:off x="0" y="0"/>
              <a:ext cx="1930752" cy="743429"/>
              <a:chOff x="0" y="0"/>
              <a:chExt cx="812800" cy="312966"/>
            </a:xfrm>
          </p:grpSpPr>
          <p:sp>
            <p:nvSpPr>
              <p:cNvPr id="34" name="Freeform 34"/>
              <p:cNvSpPr/>
              <p:nvPr/>
            </p:nvSpPr>
            <p:spPr>
              <a:xfrm>
                <a:off x="0" y="0"/>
                <a:ext cx="812800" cy="312966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312966">
                    <a:moveTo>
                      <a:pt x="406400" y="0"/>
                    </a:moveTo>
                    <a:cubicBezTo>
                      <a:pt x="181951" y="0"/>
                      <a:pt x="0" y="70060"/>
                      <a:pt x="0" y="156483"/>
                    </a:cubicBezTo>
                    <a:cubicBezTo>
                      <a:pt x="0" y="242906"/>
                      <a:pt x="181951" y="312966"/>
                      <a:pt x="406400" y="312966"/>
                    </a:cubicBezTo>
                    <a:cubicBezTo>
                      <a:pt x="630849" y="312966"/>
                      <a:pt x="812800" y="242906"/>
                      <a:pt x="812800" y="156483"/>
                    </a:cubicBezTo>
                    <a:cubicBezTo>
                      <a:pt x="812800" y="70060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87CDF"/>
              </a:solidFill>
            </p:spPr>
          </p:sp>
          <p:sp>
            <p:nvSpPr>
              <p:cNvPr id="35" name="TextBox 35"/>
              <p:cNvSpPr txBox="1"/>
              <p:nvPr/>
            </p:nvSpPr>
            <p:spPr>
              <a:xfrm>
                <a:off x="76200" y="-94484"/>
                <a:ext cx="660400" cy="37811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36" name="Group 36"/>
            <p:cNvGrpSpPr/>
            <p:nvPr/>
          </p:nvGrpSpPr>
          <p:grpSpPr>
            <a:xfrm>
              <a:off x="635806" y="42144"/>
              <a:ext cx="659140" cy="659140"/>
              <a:chOff x="0" y="0"/>
              <a:chExt cx="812800" cy="812800"/>
            </a:xfrm>
          </p:grpSpPr>
          <p:sp>
            <p:nvSpPr>
              <p:cNvPr id="37" name="Freeform 3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38" name="TextBox 38"/>
              <p:cNvSpPr txBox="1"/>
              <p:nvPr/>
            </p:nvSpPr>
            <p:spPr>
              <a:xfrm>
                <a:off x="76200" y="-47625"/>
                <a:ext cx="660400" cy="7842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</p:grpSp>
      <p:grpSp>
        <p:nvGrpSpPr>
          <p:cNvPr id="39" name="Group 39"/>
          <p:cNvGrpSpPr/>
          <p:nvPr/>
        </p:nvGrpSpPr>
        <p:grpSpPr>
          <a:xfrm rot="-10800000">
            <a:off x="13555078" y="5254481"/>
            <a:ext cx="1528060" cy="3042036"/>
            <a:chOff x="0" y="0"/>
            <a:chExt cx="544375" cy="1083733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544375" cy="1083733"/>
            </a:xfrm>
            <a:custGeom>
              <a:avLst/>
              <a:gdLst/>
              <a:ahLst/>
              <a:cxnLst/>
              <a:rect l="l" t="t" r="r" b="b"/>
              <a:pathLst>
                <a:path w="544375" h="1083733">
                  <a:moveTo>
                    <a:pt x="101330" y="0"/>
                  </a:moveTo>
                  <a:lnTo>
                    <a:pt x="443045" y="0"/>
                  </a:lnTo>
                  <a:cubicBezTo>
                    <a:pt x="469920" y="0"/>
                    <a:pt x="495693" y="10676"/>
                    <a:pt x="514696" y="29679"/>
                  </a:cubicBezTo>
                  <a:cubicBezTo>
                    <a:pt x="533699" y="48682"/>
                    <a:pt x="544375" y="74456"/>
                    <a:pt x="544375" y="101330"/>
                  </a:cubicBezTo>
                  <a:lnTo>
                    <a:pt x="544375" y="982403"/>
                  </a:lnTo>
                  <a:cubicBezTo>
                    <a:pt x="544375" y="1009278"/>
                    <a:pt x="533699" y="1035051"/>
                    <a:pt x="514696" y="1054054"/>
                  </a:cubicBezTo>
                  <a:cubicBezTo>
                    <a:pt x="495693" y="1073058"/>
                    <a:pt x="469920" y="1083733"/>
                    <a:pt x="443045" y="1083733"/>
                  </a:cubicBezTo>
                  <a:lnTo>
                    <a:pt x="101330" y="1083733"/>
                  </a:lnTo>
                  <a:cubicBezTo>
                    <a:pt x="45367" y="1083733"/>
                    <a:pt x="0" y="1038366"/>
                    <a:pt x="0" y="982403"/>
                  </a:cubicBezTo>
                  <a:lnTo>
                    <a:pt x="0" y="101330"/>
                  </a:lnTo>
                  <a:cubicBezTo>
                    <a:pt x="0" y="45367"/>
                    <a:pt x="45367" y="0"/>
                    <a:pt x="101330" y="0"/>
                  </a:cubicBezTo>
                  <a:close/>
                </a:path>
              </a:pathLst>
            </a:custGeom>
            <a:solidFill>
              <a:srgbClr val="1F3B9B"/>
            </a:solidFill>
            <a:ln cap="sq">
              <a:noFill/>
              <a:prstDash val="solid"/>
              <a:miter/>
            </a:ln>
          </p:spPr>
        </p:sp>
        <p:sp>
          <p:nvSpPr>
            <p:cNvPr id="41" name="TextBox 41"/>
            <p:cNvSpPr txBox="1"/>
            <p:nvPr/>
          </p:nvSpPr>
          <p:spPr>
            <a:xfrm>
              <a:off x="0" y="-123825"/>
              <a:ext cx="544375" cy="1207558"/>
            </a:xfrm>
            <a:prstGeom prst="rect">
              <a:avLst/>
            </a:prstGeom>
          </p:spPr>
          <p:txBody>
            <a:bodyPr lIns="37556" tIns="37556" rIns="37556" bIns="37556" rtlCol="0" anchor="ctr"/>
            <a:lstStyle/>
            <a:p>
              <a:pPr marL="0" lvl="0" indent="0" algn="ctr">
                <a:lnSpc>
                  <a:spcPts val="4335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42" name="Group 42"/>
          <p:cNvGrpSpPr/>
          <p:nvPr/>
        </p:nvGrpSpPr>
        <p:grpSpPr>
          <a:xfrm rot="-10800000">
            <a:off x="13815623" y="6690998"/>
            <a:ext cx="1006970" cy="985845"/>
            <a:chOff x="0" y="0"/>
            <a:chExt cx="358736" cy="351210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358736" cy="351210"/>
            </a:xfrm>
            <a:custGeom>
              <a:avLst/>
              <a:gdLst/>
              <a:ahLst/>
              <a:cxnLst/>
              <a:rect l="l" t="t" r="r" b="b"/>
              <a:pathLst>
                <a:path w="358736" h="351210">
                  <a:moveTo>
                    <a:pt x="153767" y="0"/>
                  </a:moveTo>
                  <a:lnTo>
                    <a:pt x="204969" y="0"/>
                  </a:lnTo>
                  <a:cubicBezTo>
                    <a:pt x="245751" y="0"/>
                    <a:pt x="284862" y="16200"/>
                    <a:pt x="313699" y="45037"/>
                  </a:cubicBezTo>
                  <a:cubicBezTo>
                    <a:pt x="342535" y="73874"/>
                    <a:pt x="358736" y="112985"/>
                    <a:pt x="358736" y="153767"/>
                  </a:cubicBezTo>
                  <a:lnTo>
                    <a:pt x="358736" y="197443"/>
                  </a:lnTo>
                  <a:cubicBezTo>
                    <a:pt x="358736" y="238225"/>
                    <a:pt x="342535" y="277336"/>
                    <a:pt x="313699" y="306173"/>
                  </a:cubicBezTo>
                  <a:cubicBezTo>
                    <a:pt x="284862" y="335010"/>
                    <a:pt x="245751" y="351210"/>
                    <a:pt x="204969" y="351210"/>
                  </a:cubicBezTo>
                  <a:lnTo>
                    <a:pt x="153767" y="351210"/>
                  </a:lnTo>
                  <a:cubicBezTo>
                    <a:pt x="112985" y="351210"/>
                    <a:pt x="73874" y="335010"/>
                    <a:pt x="45037" y="306173"/>
                  </a:cubicBezTo>
                  <a:cubicBezTo>
                    <a:pt x="16200" y="277336"/>
                    <a:pt x="0" y="238225"/>
                    <a:pt x="0" y="197443"/>
                  </a:cubicBezTo>
                  <a:lnTo>
                    <a:pt x="0" y="153767"/>
                  </a:lnTo>
                  <a:cubicBezTo>
                    <a:pt x="0" y="112985"/>
                    <a:pt x="16200" y="73874"/>
                    <a:pt x="45037" y="45037"/>
                  </a:cubicBezTo>
                  <a:cubicBezTo>
                    <a:pt x="73874" y="16200"/>
                    <a:pt x="112985" y="0"/>
                    <a:pt x="153767" y="0"/>
                  </a:cubicBezTo>
                  <a:close/>
                </a:path>
              </a:pathLst>
            </a:custGeom>
            <a:solidFill>
              <a:srgbClr val="4C62AF"/>
            </a:solidFill>
            <a:ln cap="sq">
              <a:noFill/>
              <a:prstDash val="solid"/>
              <a:miter/>
            </a:ln>
          </p:spPr>
        </p:sp>
        <p:sp>
          <p:nvSpPr>
            <p:cNvPr id="44" name="TextBox 44"/>
            <p:cNvSpPr txBox="1"/>
            <p:nvPr/>
          </p:nvSpPr>
          <p:spPr>
            <a:xfrm>
              <a:off x="0" y="-123825"/>
              <a:ext cx="358736" cy="475035"/>
            </a:xfrm>
            <a:prstGeom prst="rect">
              <a:avLst/>
            </a:prstGeom>
          </p:spPr>
          <p:txBody>
            <a:bodyPr lIns="37556" tIns="37556" rIns="37556" bIns="37556" rtlCol="0" anchor="ctr"/>
            <a:lstStyle/>
            <a:p>
              <a:pPr marL="0" lvl="0" indent="0" algn="ctr">
                <a:lnSpc>
                  <a:spcPts val="4335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45" name="Group 45"/>
          <p:cNvGrpSpPr/>
          <p:nvPr/>
        </p:nvGrpSpPr>
        <p:grpSpPr>
          <a:xfrm rot="-10800000">
            <a:off x="13618454" y="5381232"/>
            <a:ext cx="1401308" cy="732342"/>
            <a:chOff x="0" y="0"/>
            <a:chExt cx="499220" cy="260899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499220" cy="260899"/>
            </a:xfrm>
            <a:custGeom>
              <a:avLst/>
              <a:gdLst/>
              <a:ahLst/>
              <a:cxnLst/>
              <a:rect l="l" t="t" r="r" b="b"/>
              <a:pathLst>
                <a:path w="499220" h="260899">
                  <a:moveTo>
                    <a:pt x="130449" y="0"/>
                  </a:moveTo>
                  <a:lnTo>
                    <a:pt x="368770" y="0"/>
                  </a:lnTo>
                  <a:cubicBezTo>
                    <a:pt x="440816" y="0"/>
                    <a:pt x="499220" y="58404"/>
                    <a:pt x="499220" y="130449"/>
                  </a:cubicBezTo>
                  <a:lnTo>
                    <a:pt x="499220" y="130449"/>
                  </a:lnTo>
                  <a:cubicBezTo>
                    <a:pt x="499220" y="165047"/>
                    <a:pt x="485476" y="198227"/>
                    <a:pt x="461012" y="222691"/>
                  </a:cubicBezTo>
                  <a:cubicBezTo>
                    <a:pt x="436548" y="247155"/>
                    <a:pt x="403368" y="260899"/>
                    <a:pt x="368770" y="260899"/>
                  </a:cubicBezTo>
                  <a:lnTo>
                    <a:pt x="130449" y="260899"/>
                  </a:lnTo>
                  <a:cubicBezTo>
                    <a:pt x="58404" y="260899"/>
                    <a:pt x="0" y="202495"/>
                    <a:pt x="0" y="130449"/>
                  </a:cubicBezTo>
                  <a:lnTo>
                    <a:pt x="0" y="130449"/>
                  </a:lnTo>
                  <a:cubicBezTo>
                    <a:pt x="0" y="58404"/>
                    <a:pt x="58404" y="0"/>
                    <a:pt x="130449" y="0"/>
                  </a:cubicBezTo>
                  <a:close/>
                </a:path>
              </a:pathLst>
            </a:custGeom>
            <a:solidFill>
              <a:srgbClr val="4C62AF"/>
            </a:solidFill>
            <a:ln cap="rnd">
              <a:noFill/>
              <a:prstDash val="solid"/>
              <a:round/>
            </a:ln>
          </p:spPr>
        </p:sp>
        <p:sp>
          <p:nvSpPr>
            <p:cNvPr id="47" name="TextBox 47"/>
            <p:cNvSpPr txBox="1"/>
            <p:nvPr/>
          </p:nvSpPr>
          <p:spPr>
            <a:xfrm>
              <a:off x="0" y="-123825"/>
              <a:ext cx="499220" cy="384724"/>
            </a:xfrm>
            <a:prstGeom prst="rect">
              <a:avLst/>
            </a:prstGeom>
          </p:spPr>
          <p:txBody>
            <a:bodyPr lIns="37556" tIns="37556" rIns="37556" bIns="37556" rtlCol="0" anchor="ctr"/>
            <a:lstStyle/>
            <a:p>
              <a:pPr marL="0" lvl="0" indent="0" algn="ctr">
                <a:lnSpc>
                  <a:spcPts val="4335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48" name="Group 48"/>
          <p:cNvGrpSpPr/>
          <p:nvPr/>
        </p:nvGrpSpPr>
        <p:grpSpPr>
          <a:xfrm rot="-10800000">
            <a:off x="13949745" y="5286147"/>
            <a:ext cx="242163" cy="67623"/>
            <a:chOff x="0" y="0"/>
            <a:chExt cx="86271" cy="24091"/>
          </a:xfrm>
        </p:grpSpPr>
        <p:sp>
          <p:nvSpPr>
            <p:cNvPr id="49" name="Freeform 49"/>
            <p:cNvSpPr/>
            <p:nvPr/>
          </p:nvSpPr>
          <p:spPr>
            <a:xfrm>
              <a:off x="0" y="0"/>
              <a:ext cx="86271" cy="24091"/>
            </a:xfrm>
            <a:custGeom>
              <a:avLst/>
              <a:gdLst/>
              <a:ahLst/>
              <a:cxnLst/>
              <a:rect l="l" t="t" r="r" b="b"/>
              <a:pathLst>
                <a:path w="86271" h="24091">
                  <a:moveTo>
                    <a:pt x="12045" y="0"/>
                  </a:moveTo>
                  <a:lnTo>
                    <a:pt x="74226" y="0"/>
                  </a:lnTo>
                  <a:cubicBezTo>
                    <a:pt x="77420" y="0"/>
                    <a:pt x="80484" y="1269"/>
                    <a:pt x="82743" y="3528"/>
                  </a:cubicBezTo>
                  <a:cubicBezTo>
                    <a:pt x="85002" y="5787"/>
                    <a:pt x="86271" y="8851"/>
                    <a:pt x="86271" y="12045"/>
                  </a:cubicBezTo>
                  <a:lnTo>
                    <a:pt x="86271" y="12045"/>
                  </a:lnTo>
                  <a:cubicBezTo>
                    <a:pt x="86271" y="18698"/>
                    <a:pt x="80878" y="24091"/>
                    <a:pt x="74226" y="24091"/>
                  </a:cubicBezTo>
                  <a:lnTo>
                    <a:pt x="12045" y="24091"/>
                  </a:lnTo>
                  <a:cubicBezTo>
                    <a:pt x="8851" y="24091"/>
                    <a:pt x="5787" y="22822"/>
                    <a:pt x="3528" y="20563"/>
                  </a:cubicBezTo>
                  <a:cubicBezTo>
                    <a:pt x="1269" y="18304"/>
                    <a:pt x="0" y="15240"/>
                    <a:pt x="0" y="12045"/>
                  </a:cubicBezTo>
                  <a:lnTo>
                    <a:pt x="0" y="12045"/>
                  </a:lnTo>
                  <a:cubicBezTo>
                    <a:pt x="0" y="8851"/>
                    <a:pt x="1269" y="5787"/>
                    <a:pt x="3528" y="3528"/>
                  </a:cubicBezTo>
                  <a:cubicBezTo>
                    <a:pt x="5787" y="1269"/>
                    <a:pt x="8851" y="0"/>
                    <a:pt x="12045" y="0"/>
                  </a:cubicBezTo>
                  <a:close/>
                </a:path>
              </a:pathLst>
            </a:custGeom>
            <a:solidFill>
              <a:srgbClr val="EAEA28"/>
            </a:solidFill>
          </p:spPr>
        </p:sp>
        <p:sp>
          <p:nvSpPr>
            <p:cNvPr id="50" name="TextBox 50"/>
            <p:cNvSpPr txBox="1"/>
            <p:nvPr/>
          </p:nvSpPr>
          <p:spPr>
            <a:xfrm>
              <a:off x="0" y="-123825"/>
              <a:ext cx="86271" cy="147916"/>
            </a:xfrm>
            <a:prstGeom prst="rect">
              <a:avLst/>
            </a:prstGeom>
          </p:spPr>
          <p:txBody>
            <a:bodyPr lIns="37556" tIns="37556" rIns="37556" bIns="37556" rtlCol="0" anchor="ctr"/>
            <a:lstStyle/>
            <a:p>
              <a:pPr algn="ctr">
                <a:lnSpc>
                  <a:spcPts val="4419"/>
                </a:lnSpc>
              </a:pPr>
              <a:endParaRPr/>
            </a:p>
          </p:txBody>
        </p:sp>
      </p:grpSp>
      <p:grpSp>
        <p:nvGrpSpPr>
          <p:cNvPr id="51" name="Group 51"/>
          <p:cNvGrpSpPr/>
          <p:nvPr/>
        </p:nvGrpSpPr>
        <p:grpSpPr>
          <a:xfrm rot="-10800000">
            <a:off x="14418937" y="5286147"/>
            <a:ext cx="242163" cy="67623"/>
            <a:chOff x="0" y="0"/>
            <a:chExt cx="86271" cy="24091"/>
          </a:xfrm>
        </p:grpSpPr>
        <p:sp>
          <p:nvSpPr>
            <p:cNvPr id="52" name="Freeform 52"/>
            <p:cNvSpPr/>
            <p:nvPr/>
          </p:nvSpPr>
          <p:spPr>
            <a:xfrm>
              <a:off x="0" y="0"/>
              <a:ext cx="86271" cy="24091"/>
            </a:xfrm>
            <a:custGeom>
              <a:avLst/>
              <a:gdLst/>
              <a:ahLst/>
              <a:cxnLst/>
              <a:rect l="l" t="t" r="r" b="b"/>
              <a:pathLst>
                <a:path w="86271" h="24091">
                  <a:moveTo>
                    <a:pt x="12045" y="0"/>
                  </a:moveTo>
                  <a:lnTo>
                    <a:pt x="74226" y="0"/>
                  </a:lnTo>
                  <a:cubicBezTo>
                    <a:pt x="77420" y="0"/>
                    <a:pt x="80484" y="1269"/>
                    <a:pt x="82743" y="3528"/>
                  </a:cubicBezTo>
                  <a:cubicBezTo>
                    <a:pt x="85002" y="5787"/>
                    <a:pt x="86271" y="8851"/>
                    <a:pt x="86271" y="12045"/>
                  </a:cubicBezTo>
                  <a:lnTo>
                    <a:pt x="86271" y="12045"/>
                  </a:lnTo>
                  <a:cubicBezTo>
                    <a:pt x="86271" y="18698"/>
                    <a:pt x="80878" y="24091"/>
                    <a:pt x="74226" y="24091"/>
                  </a:cubicBezTo>
                  <a:lnTo>
                    <a:pt x="12045" y="24091"/>
                  </a:lnTo>
                  <a:cubicBezTo>
                    <a:pt x="8851" y="24091"/>
                    <a:pt x="5787" y="22822"/>
                    <a:pt x="3528" y="20563"/>
                  </a:cubicBezTo>
                  <a:cubicBezTo>
                    <a:pt x="1269" y="18304"/>
                    <a:pt x="0" y="15240"/>
                    <a:pt x="0" y="12045"/>
                  </a:cubicBezTo>
                  <a:lnTo>
                    <a:pt x="0" y="12045"/>
                  </a:lnTo>
                  <a:cubicBezTo>
                    <a:pt x="0" y="8851"/>
                    <a:pt x="1269" y="5787"/>
                    <a:pt x="3528" y="3528"/>
                  </a:cubicBezTo>
                  <a:cubicBezTo>
                    <a:pt x="5787" y="1269"/>
                    <a:pt x="8851" y="0"/>
                    <a:pt x="12045" y="0"/>
                  </a:cubicBezTo>
                  <a:close/>
                </a:path>
              </a:pathLst>
            </a:custGeom>
            <a:solidFill>
              <a:srgbClr val="EAEA28"/>
            </a:solidFill>
          </p:spPr>
        </p:sp>
        <p:sp>
          <p:nvSpPr>
            <p:cNvPr id="53" name="TextBox 53"/>
            <p:cNvSpPr txBox="1"/>
            <p:nvPr/>
          </p:nvSpPr>
          <p:spPr>
            <a:xfrm>
              <a:off x="0" y="-123825"/>
              <a:ext cx="86271" cy="147916"/>
            </a:xfrm>
            <a:prstGeom prst="rect">
              <a:avLst/>
            </a:prstGeom>
          </p:spPr>
          <p:txBody>
            <a:bodyPr lIns="37556" tIns="37556" rIns="37556" bIns="37556" rtlCol="0" anchor="ctr"/>
            <a:lstStyle/>
            <a:p>
              <a:pPr algn="ctr">
                <a:lnSpc>
                  <a:spcPts val="4419"/>
                </a:lnSpc>
              </a:pPr>
              <a:endParaRPr/>
            </a:p>
          </p:txBody>
        </p:sp>
      </p:grpSp>
      <p:grpSp>
        <p:nvGrpSpPr>
          <p:cNvPr id="54" name="Group 54"/>
          <p:cNvGrpSpPr/>
          <p:nvPr/>
        </p:nvGrpSpPr>
        <p:grpSpPr>
          <a:xfrm>
            <a:off x="13645912" y="6190083"/>
            <a:ext cx="1346392" cy="412749"/>
            <a:chOff x="0" y="0"/>
            <a:chExt cx="597833" cy="183271"/>
          </a:xfrm>
        </p:grpSpPr>
        <p:sp>
          <p:nvSpPr>
            <p:cNvPr id="55" name="Freeform 55"/>
            <p:cNvSpPr/>
            <p:nvPr/>
          </p:nvSpPr>
          <p:spPr>
            <a:xfrm>
              <a:off x="0" y="0"/>
              <a:ext cx="597833" cy="183271"/>
            </a:xfrm>
            <a:custGeom>
              <a:avLst/>
              <a:gdLst/>
              <a:ahLst/>
              <a:cxnLst/>
              <a:rect l="l" t="t" r="r" b="b"/>
              <a:pathLst>
                <a:path w="597833" h="183271">
                  <a:moveTo>
                    <a:pt x="203200" y="183271"/>
                  </a:moveTo>
                  <a:lnTo>
                    <a:pt x="394633" y="183271"/>
                  </a:lnTo>
                  <a:lnTo>
                    <a:pt x="597833" y="0"/>
                  </a:lnTo>
                  <a:lnTo>
                    <a:pt x="0" y="0"/>
                  </a:lnTo>
                  <a:lnTo>
                    <a:pt x="203200" y="183271"/>
                  </a:lnTo>
                  <a:close/>
                </a:path>
              </a:pathLst>
            </a:custGeom>
            <a:solidFill>
              <a:srgbClr val="0B1541"/>
            </a:solidFill>
          </p:spPr>
        </p:sp>
        <p:sp>
          <p:nvSpPr>
            <p:cNvPr id="56" name="TextBox 56"/>
            <p:cNvSpPr txBox="1"/>
            <p:nvPr/>
          </p:nvSpPr>
          <p:spPr>
            <a:xfrm>
              <a:off x="127000" y="-123825"/>
              <a:ext cx="343833" cy="3070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20"/>
                </a:lnSpc>
              </a:pPr>
              <a:endParaRPr/>
            </a:p>
          </p:txBody>
        </p:sp>
      </p:grpSp>
      <p:grpSp>
        <p:nvGrpSpPr>
          <p:cNvPr id="57" name="Group 57"/>
          <p:cNvGrpSpPr/>
          <p:nvPr/>
        </p:nvGrpSpPr>
        <p:grpSpPr>
          <a:xfrm>
            <a:off x="13625882" y="6505122"/>
            <a:ext cx="151641" cy="1396130"/>
            <a:chOff x="0" y="0"/>
            <a:chExt cx="39938" cy="367705"/>
          </a:xfrm>
        </p:grpSpPr>
        <p:sp>
          <p:nvSpPr>
            <p:cNvPr id="58" name="Freeform 58"/>
            <p:cNvSpPr/>
            <p:nvPr/>
          </p:nvSpPr>
          <p:spPr>
            <a:xfrm>
              <a:off x="0" y="0"/>
              <a:ext cx="39938" cy="367705"/>
            </a:xfrm>
            <a:custGeom>
              <a:avLst/>
              <a:gdLst/>
              <a:ahLst/>
              <a:cxnLst/>
              <a:rect l="l" t="t" r="r" b="b"/>
              <a:pathLst>
                <a:path w="39938" h="367705">
                  <a:moveTo>
                    <a:pt x="0" y="0"/>
                  </a:moveTo>
                  <a:lnTo>
                    <a:pt x="39938" y="0"/>
                  </a:lnTo>
                  <a:lnTo>
                    <a:pt x="39938" y="367705"/>
                  </a:lnTo>
                  <a:lnTo>
                    <a:pt x="0" y="367705"/>
                  </a:lnTo>
                  <a:close/>
                </a:path>
              </a:pathLst>
            </a:custGeom>
            <a:solidFill>
              <a:srgbClr val="0B1541"/>
            </a:solidFill>
            <a:ln cap="sq">
              <a:noFill/>
              <a:prstDash val="solid"/>
              <a:miter/>
            </a:ln>
          </p:spPr>
        </p:sp>
        <p:sp>
          <p:nvSpPr>
            <p:cNvPr id="59" name="TextBox 59"/>
            <p:cNvSpPr txBox="1"/>
            <p:nvPr/>
          </p:nvSpPr>
          <p:spPr>
            <a:xfrm>
              <a:off x="0" y="-123825"/>
              <a:ext cx="39938" cy="4915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42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0" name="Group 60"/>
          <p:cNvGrpSpPr/>
          <p:nvPr/>
        </p:nvGrpSpPr>
        <p:grpSpPr>
          <a:xfrm>
            <a:off x="14868121" y="6505122"/>
            <a:ext cx="151641" cy="1396130"/>
            <a:chOff x="0" y="0"/>
            <a:chExt cx="39938" cy="367705"/>
          </a:xfrm>
        </p:grpSpPr>
        <p:sp>
          <p:nvSpPr>
            <p:cNvPr id="61" name="Freeform 61"/>
            <p:cNvSpPr/>
            <p:nvPr/>
          </p:nvSpPr>
          <p:spPr>
            <a:xfrm>
              <a:off x="0" y="0"/>
              <a:ext cx="39938" cy="367705"/>
            </a:xfrm>
            <a:custGeom>
              <a:avLst/>
              <a:gdLst/>
              <a:ahLst/>
              <a:cxnLst/>
              <a:rect l="l" t="t" r="r" b="b"/>
              <a:pathLst>
                <a:path w="39938" h="367705">
                  <a:moveTo>
                    <a:pt x="0" y="0"/>
                  </a:moveTo>
                  <a:lnTo>
                    <a:pt x="39938" y="0"/>
                  </a:lnTo>
                  <a:lnTo>
                    <a:pt x="39938" y="367705"/>
                  </a:lnTo>
                  <a:lnTo>
                    <a:pt x="0" y="367705"/>
                  </a:lnTo>
                  <a:close/>
                </a:path>
              </a:pathLst>
            </a:custGeom>
            <a:solidFill>
              <a:srgbClr val="0B1541"/>
            </a:solidFill>
            <a:ln cap="sq">
              <a:noFill/>
              <a:prstDash val="solid"/>
              <a:miter/>
            </a:ln>
          </p:spPr>
        </p:sp>
        <p:sp>
          <p:nvSpPr>
            <p:cNvPr id="62" name="TextBox 62"/>
            <p:cNvSpPr txBox="1"/>
            <p:nvPr/>
          </p:nvSpPr>
          <p:spPr>
            <a:xfrm>
              <a:off x="0" y="-123825"/>
              <a:ext cx="39938" cy="4915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42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3" name="Group 63"/>
          <p:cNvGrpSpPr/>
          <p:nvPr/>
        </p:nvGrpSpPr>
        <p:grpSpPr>
          <a:xfrm rot="-10800000">
            <a:off x="13645912" y="7750782"/>
            <a:ext cx="1346392" cy="412749"/>
            <a:chOff x="0" y="0"/>
            <a:chExt cx="597833" cy="183271"/>
          </a:xfrm>
        </p:grpSpPr>
        <p:sp>
          <p:nvSpPr>
            <p:cNvPr id="64" name="Freeform 64"/>
            <p:cNvSpPr/>
            <p:nvPr/>
          </p:nvSpPr>
          <p:spPr>
            <a:xfrm>
              <a:off x="0" y="0"/>
              <a:ext cx="597833" cy="183271"/>
            </a:xfrm>
            <a:custGeom>
              <a:avLst/>
              <a:gdLst/>
              <a:ahLst/>
              <a:cxnLst/>
              <a:rect l="l" t="t" r="r" b="b"/>
              <a:pathLst>
                <a:path w="597833" h="183271">
                  <a:moveTo>
                    <a:pt x="203200" y="183271"/>
                  </a:moveTo>
                  <a:lnTo>
                    <a:pt x="394633" y="183271"/>
                  </a:lnTo>
                  <a:lnTo>
                    <a:pt x="597833" y="0"/>
                  </a:lnTo>
                  <a:lnTo>
                    <a:pt x="0" y="0"/>
                  </a:lnTo>
                  <a:lnTo>
                    <a:pt x="203200" y="183271"/>
                  </a:lnTo>
                  <a:close/>
                </a:path>
              </a:pathLst>
            </a:custGeom>
            <a:solidFill>
              <a:srgbClr val="0B1541"/>
            </a:solidFill>
          </p:spPr>
        </p:sp>
        <p:sp>
          <p:nvSpPr>
            <p:cNvPr id="65" name="TextBox 65"/>
            <p:cNvSpPr txBox="1"/>
            <p:nvPr/>
          </p:nvSpPr>
          <p:spPr>
            <a:xfrm>
              <a:off x="127000" y="-123825"/>
              <a:ext cx="343833" cy="3070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20"/>
                </a:lnSpc>
              </a:pPr>
              <a:endParaRPr/>
            </a:p>
          </p:txBody>
        </p:sp>
      </p:grpSp>
      <p:grpSp>
        <p:nvGrpSpPr>
          <p:cNvPr id="66" name="Group 66"/>
          <p:cNvGrpSpPr/>
          <p:nvPr/>
        </p:nvGrpSpPr>
        <p:grpSpPr>
          <a:xfrm rot="-9870462">
            <a:off x="15000250" y="6349401"/>
            <a:ext cx="254489" cy="94113"/>
            <a:chOff x="0" y="0"/>
            <a:chExt cx="90662" cy="33528"/>
          </a:xfrm>
        </p:grpSpPr>
        <p:sp>
          <p:nvSpPr>
            <p:cNvPr id="67" name="Freeform 67"/>
            <p:cNvSpPr/>
            <p:nvPr/>
          </p:nvSpPr>
          <p:spPr>
            <a:xfrm>
              <a:off x="0" y="0"/>
              <a:ext cx="90662" cy="33528"/>
            </a:xfrm>
            <a:custGeom>
              <a:avLst/>
              <a:gdLst/>
              <a:ahLst/>
              <a:cxnLst/>
              <a:rect l="l" t="t" r="r" b="b"/>
              <a:pathLst>
                <a:path w="90662" h="33528">
                  <a:moveTo>
                    <a:pt x="45331" y="0"/>
                  </a:moveTo>
                  <a:cubicBezTo>
                    <a:pt x="20295" y="0"/>
                    <a:pt x="0" y="7506"/>
                    <a:pt x="0" y="16764"/>
                  </a:cubicBezTo>
                  <a:cubicBezTo>
                    <a:pt x="0" y="26023"/>
                    <a:pt x="20295" y="33528"/>
                    <a:pt x="45331" y="33528"/>
                  </a:cubicBezTo>
                  <a:cubicBezTo>
                    <a:pt x="70367" y="33528"/>
                    <a:pt x="90662" y="26023"/>
                    <a:pt x="90662" y="16764"/>
                  </a:cubicBezTo>
                  <a:cubicBezTo>
                    <a:pt x="90662" y="7506"/>
                    <a:pt x="70367" y="0"/>
                    <a:pt x="45331" y="0"/>
                  </a:cubicBezTo>
                  <a:close/>
                </a:path>
              </a:pathLst>
            </a:custGeom>
            <a:solidFill>
              <a:srgbClr val="275CE4"/>
            </a:solidFill>
            <a:ln cap="sq">
              <a:noFill/>
              <a:prstDash val="solid"/>
              <a:miter/>
            </a:ln>
          </p:spPr>
        </p:sp>
        <p:sp>
          <p:nvSpPr>
            <p:cNvPr id="68" name="TextBox 68"/>
            <p:cNvSpPr txBox="1"/>
            <p:nvPr/>
          </p:nvSpPr>
          <p:spPr>
            <a:xfrm>
              <a:off x="8500" y="-120682"/>
              <a:ext cx="73663" cy="151067"/>
            </a:xfrm>
            <a:prstGeom prst="rect">
              <a:avLst/>
            </a:prstGeom>
          </p:spPr>
          <p:txBody>
            <a:bodyPr lIns="37556" tIns="37556" rIns="37556" bIns="37556" rtlCol="0" anchor="ctr"/>
            <a:lstStyle/>
            <a:p>
              <a:pPr marL="0" lvl="0" indent="0" algn="ctr">
                <a:lnSpc>
                  <a:spcPts val="4335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9" name="Group 69"/>
          <p:cNvGrpSpPr/>
          <p:nvPr/>
        </p:nvGrpSpPr>
        <p:grpSpPr>
          <a:xfrm rot="9883450">
            <a:off x="13356063" y="6348985"/>
            <a:ext cx="254489" cy="94113"/>
            <a:chOff x="0" y="0"/>
            <a:chExt cx="90662" cy="33528"/>
          </a:xfrm>
        </p:grpSpPr>
        <p:sp>
          <p:nvSpPr>
            <p:cNvPr id="70" name="Freeform 70"/>
            <p:cNvSpPr/>
            <p:nvPr/>
          </p:nvSpPr>
          <p:spPr>
            <a:xfrm>
              <a:off x="0" y="0"/>
              <a:ext cx="90662" cy="33528"/>
            </a:xfrm>
            <a:custGeom>
              <a:avLst/>
              <a:gdLst/>
              <a:ahLst/>
              <a:cxnLst/>
              <a:rect l="l" t="t" r="r" b="b"/>
              <a:pathLst>
                <a:path w="90662" h="33528">
                  <a:moveTo>
                    <a:pt x="45331" y="0"/>
                  </a:moveTo>
                  <a:cubicBezTo>
                    <a:pt x="20295" y="0"/>
                    <a:pt x="0" y="7506"/>
                    <a:pt x="0" y="16764"/>
                  </a:cubicBezTo>
                  <a:cubicBezTo>
                    <a:pt x="0" y="26023"/>
                    <a:pt x="20295" y="33528"/>
                    <a:pt x="45331" y="33528"/>
                  </a:cubicBezTo>
                  <a:cubicBezTo>
                    <a:pt x="70367" y="33528"/>
                    <a:pt x="90662" y="26023"/>
                    <a:pt x="90662" y="16764"/>
                  </a:cubicBezTo>
                  <a:cubicBezTo>
                    <a:pt x="90662" y="7506"/>
                    <a:pt x="70367" y="0"/>
                    <a:pt x="45331" y="0"/>
                  </a:cubicBezTo>
                  <a:close/>
                </a:path>
              </a:pathLst>
            </a:custGeom>
            <a:solidFill>
              <a:srgbClr val="275CE4"/>
            </a:solidFill>
            <a:ln cap="sq">
              <a:noFill/>
              <a:prstDash val="solid"/>
              <a:miter/>
            </a:ln>
          </p:spPr>
        </p:sp>
        <p:sp>
          <p:nvSpPr>
            <p:cNvPr id="71" name="TextBox 71"/>
            <p:cNvSpPr txBox="1"/>
            <p:nvPr/>
          </p:nvSpPr>
          <p:spPr>
            <a:xfrm>
              <a:off x="8500" y="-120682"/>
              <a:ext cx="73663" cy="151067"/>
            </a:xfrm>
            <a:prstGeom prst="rect">
              <a:avLst/>
            </a:prstGeom>
          </p:spPr>
          <p:txBody>
            <a:bodyPr lIns="37556" tIns="37556" rIns="37556" bIns="37556" rtlCol="0" anchor="ctr"/>
            <a:lstStyle/>
            <a:p>
              <a:pPr marL="0" lvl="0" indent="0" algn="ctr">
                <a:lnSpc>
                  <a:spcPts val="4335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2" name="Group 72"/>
          <p:cNvGrpSpPr/>
          <p:nvPr/>
        </p:nvGrpSpPr>
        <p:grpSpPr>
          <a:xfrm>
            <a:off x="15590947" y="8756254"/>
            <a:ext cx="1551605" cy="1053425"/>
            <a:chOff x="0" y="0"/>
            <a:chExt cx="2068806" cy="1404567"/>
          </a:xfrm>
        </p:grpSpPr>
        <p:grpSp>
          <p:nvGrpSpPr>
            <p:cNvPr id="73" name="Group 73"/>
            <p:cNvGrpSpPr/>
            <p:nvPr/>
          </p:nvGrpSpPr>
          <p:grpSpPr>
            <a:xfrm rot="-1301850">
              <a:off x="69027" y="330569"/>
              <a:ext cx="1930752" cy="743429"/>
              <a:chOff x="0" y="0"/>
              <a:chExt cx="812800" cy="312966"/>
            </a:xfrm>
          </p:grpSpPr>
          <p:sp>
            <p:nvSpPr>
              <p:cNvPr id="74" name="Freeform 74"/>
              <p:cNvSpPr/>
              <p:nvPr/>
            </p:nvSpPr>
            <p:spPr>
              <a:xfrm>
                <a:off x="0" y="0"/>
                <a:ext cx="812800" cy="312966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312966">
                    <a:moveTo>
                      <a:pt x="406400" y="0"/>
                    </a:moveTo>
                    <a:cubicBezTo>
                      <a:pt x="181951" y="0"/>
                      <a:pt x="0" y="70060"/>
                      <a:pt x="0" y="156483"/>
                    </a:cubicBezTo>
                    <a:cubicBezTo>
                      <a:pt x="0" y="242906"/>
                      <a:pt x="181951" y="312966"/>
                      <a:pt x="406400" y="312966"/>
                    </a:cubicBezTo>
                    <a:cubicBezTo>
                      <a:pt x="630849" y="312966"/>
                      <a:pt x="812800" y="242906"/>
                      <a:pt x="812800" y="156483"/>
                    </a:cubicBezTo>
                    <a:cubicBezTo>
                      <a:pt x="812800" y="70060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4B4B"/>
              </a:solidFill>
            </p:spPr>
          </p:sp>
          <p:sp>
            <p:nvSpPr>
              <p:cNvPr id="75" name="TextBox 75"/>
              <p:cNvSpPr txBox="1"/>
              <p:nvPr/>
            </p:nvSpPr>
            <p:spPr>
              <a:xfrm>
                <a:off x="76200" y="-94484"/>
                <a:ext cx="660400" cy="37811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76" name="Group 76"/>
            <p:cNvGrpSpPr/>
            <p:nvPr/>
          </p:nvGrpSpPr>
          <p:grpSpPr>
            <a:xfrm rot="-1301850">
              <a:off x="704833" y="372713"/>
              <a:ext cx="659140" cy="659140"/>
              <a:chOff x="0" y="0"/>
              <a:chExt cx="812800" cy="812800"/>
            </a:xfrm>
          </p:grpSpPr>
          <p:sp>
            <p:nvSpPr>
              <p:cNvPr id="77" name="Freeform 7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78" name="TextBox 78"/>
              <p:cNvSpPr txBox="1"/>
              <p:nvPr/>
            </p:nvSpPr>
            <p:spPr>
              <a:xfrm>
                <a:off x="76200" y="-47625"/>
                <a:ext cx="660400" cy="7842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</p:grpSp>
      <p:grpSp>
        <p:nvGrpSpPr>
          <p:cNvPr id="79" name="Group 79"/>
          <p:cNvGrpSpPr/>
          <p:nvPr/>
        </p:nvGrpSpPr>
        <p:grpSpPr>
          <a:xfrm>
            <a:off x="11634428" y="7810236"/>
            <a:ext cx="557572" cy="1448064"/>
            <a:chOff x="0" y="0"/>
            <a:chExt cx="743429" cy="1930752"/>
          </a:xfrm>
        </p:grpSpPr>
        <p:grpSp>
          <p:nvGrpSpPr>
            <p:cNvPr id="80" name="Group 80"/>
            <p:cNvGrpSpPr/>
            <p:nvPr/>
          </p:nvGrpSpPr>
          <p:grpSpPr>
            <a:xfrm rot="-5400000">
              <a:off x="-593662" y="593662"/>
              <a:ext cx="1930752" cy="743429"/>
              <a:chOff x="0" y="0"/>
              <a:chExt cx="812800" cy="312966"/>
            </a:xfrm>
          </p:grpSpPr>
          <p:sp>
            <p:nvSpPr>
              <p:cNvPr id="81" name="Freeform 81"/>
              <p:cNvSpPr/>
              <p:nvPr/>
            </p:nvSpPr>
            <p:spPr>
              <a:xfrm>
                <a:off x="0" y="0"/>
                <a:ext cx="812800" cy="312966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312966">
                    <a:moveTo>
                      <a:pt x="406400" y="0"/>
                    </a:moveTo>
                    <a:cubicBezTo>
                      <a:pt x="181951" y="0"/>
                      <a:pt x="0" y="70060"/>
                      <a:pt x="0" y="156483"/>
                    </a:cubicBezTo>
                    <a:cubicBezTo>
                      <a:pt x="0" y="242906"/>
                      <a:pt x="181951" y="312966"/>
                      <a:pt x="406400" y="312966"/>
                    </a:cubicBezTo>
                    <a:cubicBezTo>
                      <a:pt x="630849" y="312966"/>
                      <a:pt x="812800" y="242906"/>
                      <a:pt x="812800" y="156483"/>
                    </a:cubicBezTo>
                    <a:cubicBezTo>
                      <a:pt x="812800" y="70060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F3B9B"/>
              </a:solidFill>
            </p:spPr>
          </p:sp>
          <p:sp>
            <p:nvSpPr>
              <p:cNvPr id="82" name="TextBox 82"/>
              <p:cNvSpPr txBox="1"/>
              <p:nvPr/>
            </p:nvSpPr>
            <p:spPr>
              <a:xfrm>
                <a:off x="76200" y="-94484"/>
                <a:ext cx="660400" cy="37811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83" name="Group 83"/>
            <p:cNvGrpSpPr/>
            <p:nvPr/>
          </p:nvGrpSpPr>
          <p:grpSpPr>
            <a:xfrm rot="-5400000">
              <a:off x="42144" y="635806"/>
              <a:ext cx="659140" cy="659140"/>
              <a:chOff x="0" y="0"/>
              <a:chExt cx="812800" cy="812800"/>
            </a:xfrm>
          </p:grpSpPr>
          <p:sp>
            <p:nvSpPr>
              <p:cNvPr id="84" name="Freeform 8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85" name="TextBox 85"/>
              <p:cNvSpPr txBox="1"/>
              <p:nvPr/>
            </p:nvSpPr>
            <p:spPr>
              <a:xfrm>
                <a:off x="76200" y="-47625"/>
                <a:ext cx="660400" cy="7842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</p:grpSp>
      <p:sp>
        <p:nvSpPr>
          <p:cNvPr id="86" name="TextBox 86"/>
          <p:cNvSpPr txBox="1"/>
          <p:nvPr/>
        </p:nvSpPr>
        <p:spPr>
          <a:xfrm>
            <a:off x="3460369" y="3340690"/>
            <a:ext cx="2770263" cy="555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99"/>
              </a:lnSpc>
              <a:spcBef>
                <a:spcPct val="0"/>
              </a:spcBef>
            </a:pPr>
            <a:r>
              <a:rPr lang="en-US" sz="1999" spc="39" dirty="0">
                <a:solidFill>
                  <a:srgbClr val="FFFFFF"/>
                </a:solidFill>
                <a:latin typeface="Montserrat Bold"/>
              </a:rPr>
              <a:t>DATASET OVERVIEW</a:t>
            </a:r>
          </a:p>
        </p:txBody>
      </p:sp>
      <p:sp>
        <p:nvSpPr>
          <p:cNvPr id="87" name="TextBox 87"/>
          <p:cNvSpPr txBox="1"/>
          <p:nvPr/>
        </p:nvSpPr>
        <p:spPr>
          <a:xfrm>
            <a:off x="3460369" y="4402992"/>
            <a:ext cx="2770263" cy="555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99"/>
              </a:lnSpc>
              <a:spcBef>
                <a:spcPct val="0"/>
              </a:spcBef>
            </a:pPr>
            <a:r>
              <a:rPr lang="en-US" sz="1999" spc="39" dirty="0">
                <a:solidFill>
                  <a:srgbClr val="FFFFFF"/>
                </a:solidFill>
                <a:latin typeface="Montserrat Bold"/>
              </a:rPr>
              <a:t>INSURANCE CAR OVERVIEW</a:t>
            </a:r>
          </a:p>
        </p:txBody>
      </p:sp>
      <p:sp>
        <p:nvSpPr>
          <p:cNvPr id="88" name="TextBox 88"/>
          <p:cNvSpPr txBox="1"/>
          <p:nvPr/>
        </p:nvSpPr>
        <p:spPr>
          <a:xfrm>
            <a:off x="3460369" y="5484191"/>
            <a:ext cx="3592661" cy="555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99"/>
              </a:lnSpc>
              <a:spcBef>
                <a:spcPct val="0"/>
              </a:spcBef>
            </a:pPr>
            <a:r>
              <a:rPr lang="en-US" sz="1999" spc="39">
                <a:solidFill>
                  <a:srgbClr val="FFFFFF"/>
                </a:solidFill>
                <a:latin typeface="Montserrat Bold"/>
              </a:rPr>
              <a:t>INSURANCE CLIENT INFORMATION</a:t>
            </a:r>
          </a:p>
        </p:txBody>
      </p:sp>
      <p:sp>
        <p:nvSpPr>
          <p:cNvPr id="89" name="TextBox 89"/>
          <p:cNvSpPr txBox="1"/>
          <p:nvPr/>
        </p:nvSpPr>
        <p:spPr>
          <a:xfrm>
            <a:off x="3460369" y="6533697"/>
            <a:ext cx="2770263" cy="2759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99"/>
              </a:lnSpc>
              <a:spcBef>
                <a:spcPct val="0"/>
              </a:spcBef>
            </a:pPr>
            <a:r>
              <a:rPr lang="en-US" sz="1999" spc="39">
                <a:solidFill>
                  <a:srgbClr val="FFFFFF"/>
                </a:solidFill>
                <a:latin typeface="Montserrat Bold"/>
              </a:rPr>
              <a:t>CONCLUSION</a:t>
            </a:r>
          </a:p>
        </p:txBody>
      </p:sp>
      <p:sp>
        <p:nvSpPr>
          <p:cNvPr id="90" name="TextBox 90"/>
          <p:cNvSpPr txBox="1"/>
          <p:nvPr/>
        </p:nvSpPr>
        <p:spPr>
          <a:xfrm>
            <a:off x="1602449" y="1649973"/>
            <a:ext cx="14764301" cy="10565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185"/>
              </a:lnSpc>
              <a:spcBef>
                <a:spcPct val="0"/>
              </a:spcBef>
            </a:pPr>
            <a:r>
              <a:rPr lang="en-US" sz="7441" spc="148" dirty="0">
                <a:solidFill>
                  <a:srgbClr val="FFFFFF"/>
                </a:solidFill>
                <a:latin typeface="Montserrat Ultra-Bold"/>
              </a:rPr>
              <a:t>CONTENT:</a:t>
            </a:r>
          </a:p>
        </p:txBody>
      </p:sp>
    </p:spTree>
    <p:extLst>
      <p:ext uri="{BB962C8B-B14F-4D97-AF65-F5344CB8AC3E}">
        <p14:creationId xmlns:p14="http://schemas.microsoft.com/office/powerpoint/2010/main" val="79007030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AD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1199402" y="5108372"/>
            <a:ext cx="13664400" cy="70256"/>
            <a:chOff x="0" y="0"/>
            <a:chExt cx="18219200" cy="93675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2788000" cy="93675"/>
              <a:chOff x="0" y="0"/>
              <a:chExt cx="547795" cy="18406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11570400" y="0"/>
              <a:ext cx="2788000" cy="93675"/>
              <a:chOff x="0" y="0"/>
              <a:chExt cx="547795" cy="18406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>
              <a:off x="3860800" y="0"/>
              <a:ext cx="2788000" cy="93675"/>
              <a:chOff x="0" y="0"/>
              <a:chExt cx="547795" cy="18406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12" name="Group 12"/>
            <p:cNvGrpSpPr/>
            <p:nvPr/>
          </p:nvGrpSpPr>
          <p:grpSpPr>
            <a:xfrm>
              <a:off x="15431200" y="0"/>
              <a:ext cx="2788000" cy="93675"/>
              <a:chOff x="0" y="0"/>
              <a:chExt cx="547795" cy="18406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7715600" y="0"/>
              <a:ext cx="2788000" cy="93675"/>
              <a:chOff x="0" y="0"/>
              <a:chExt cx="547795" cy="18406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</p:grpSp>
      <p:grpSp>
        <p:nvGrpSpPr>
          <p:cNvPr id="18" name="Group 18"/>
          <p:cNvGrpSpPr/>
          <p:nvPr/>
        </p:nvGrpSpPr>
        <p:grpSpPr>
          <a:xfrm rot="-5400000">
            <a:off x="4038600" y="-4038600"/>
            <a:ext cx="10287000" cy="18364200"/>
            <a:chOff x="0" y="0"/>
            <a:chExt cx="2953956" cy="2220984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2953956" cy="2220984"/>
            </a:xfrm>
            <a:custGeom>
              <a:avLst/>
              <a:gdLst/>
              <a:ahLst/>
              <a:cxnLst/>
              <a:rect l="l" t="t" r="r" b="b"/>
              <a:pathLst>
                <a:path w="2953956" h="2220984">
                  <a:moveTo>
                    <a:pt x="0" y="0"/>
                  </a:moveTo>
                  <a:lnTo>
                    <a:pt x="2953956" y="0"/>
                  </a:lnTo>
                  <a:lnTo>
                    <a:pt x="2953956" y="2220984"/>
                  </a:lnTo>
                  <a:lnTo>
                    <a:pt x="0" y="2220984"/>
                  </a:lnTo>
                  <a:close/>
                </a:path>
              </a:pathLst>
            </a:custGeom>
            <a:solidFill>
              <a:srgbClr val="0B1541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123825"/>
              <a:ext cx="2953956" cy="23448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20"/>
                </a:lnSpc>
              </a:pPr>
              <a:endParaRPr/>
            </a:p>
          </p:txBody>
        </p:sp>
      </p:grpSp>
      <p:grpSp>
        <p:nvGrpSpPr>
          <p:cNvPr id="29" name="Group 19"/>
          <p:cNvGrpSpPr/>
          <p:nvPr/>
        </p:nvGrpSpPr>
        <p:grpSpPr>
          <a:xfrm>
            <a:off x="5084342" y="581687"/>
            <a:ext cx="1878569" cy="1818298"/>
            <a:chOff x="-6762" y="-76200"/>
            <a:chExt cx="812800" cy="812800"/>
          </a:xfrm>
        </p:grpSpPr>
        <p:sp>
          <p:nvSpPr>
            <p:cNvPr id="30" name="Freeform 20"/>
            <p:cNvSpPr/>
            <p:nvPr/>
          </p:nvSpPr>
          <p:spPr>
            <a:xfrm>
              <a:off x="-6762" y="-7620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0000"/>
            </a:solidFill>
          </p:spPr>
        </p:sp>
        <p:sp>
          <p:nvSpPr>
            <p:cNvPr id="31" name="TextBox 21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99"/>
                </a:lnSpc>
              </a:pPr>
              <a:r>
                <a:rPr lang="en-US" sz="4800" dirty="0" smtClean="0">
                  <a:solidFill>
                    <a:srgbClr val="FFFFFF"/>
                  </a:solidFill>
                  <a:latin typeface="Montserrat Semi-Bold"/>
                </a:rPr>
                <a:t>4</a:t>
              </a:r>
              <a:endParaRPr lang="en-US" sz="1499" dirty="0">
                <a:solidFill>
                  <a:srgbClr val="FFFFFF"/>
                </a:solidFill>
                <a:latin typeface="Montserrat Semi-Bold"/>
              </a:endParaRPr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7304810" y="890671"/>
            <a:ext cx="7391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 smtClean="0">
                <a:solidFill>
                  <a:schemeClr val="bg1"/>
                </a:solidFill>
                <a:latin typeface=".VnVogue" panose="020B7200000000000000" pitchFamily="34" charset="0"/>
              </a:rPr>
              <a:t>CONCLUSION</a:t>
            </a:r>
            <a:endParaRPr lang="en-US" sz="7200" b="1" dirty="0">
              <a:solidFill>
                <a:schemeClr val="bg1"/>
              </a:solidFill>
              <a:latin typeface=".VnVogue" panose="020B7200000000000000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1525B1C-7462-7D61-68B9-A9CFEBB406CF}"/>
              </a:ext>
            </a:extLst>
          </p:cNvPr>
          <p:cNvSpPr txBox="1"/>
          <p:nvPr/>
        </p:nvSpPr>
        <p:spPr>
          <a:xfrm>
            <a:off x="2667000" y="6821831"/>
            <a:ext cx="13593062" cy="156966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B050"/>
                </a:solidFill>
              </a:rPr>
              <a:t>A better understanding of the </a:t>
            </a:r>
            <a:r>
              <a:rPr lang="en-US" sz="3200" b="1" dirty="0" smtClean="0">
                <a:solidFill>
                  <a:srgbClr val="00B050"/>
                </a:solidFill>
              </a:rPr>
              <a:t>client information</a:t>
            </a:r>
            <a:r>
              <a:rPr lang="en-US" sz="3200" b="1" dirty="0" smtClean="0"/>
              <a:t> such </a:t>
            </a:r>
            <a:r>
              <a:rPr lang="en-US" sz="3200" b="1" dirty="0"/>
              <a:t>as age, marital status, </a:t>
            </a:r>
            <a:r>
              <a:rPr lang="en-US" sz="3200" b="1" dirty="0" smtClean="0"/>
              <a:t>job </a:t>
            </a:r>
            <a:r>
              <a:rPr lang="en-US" sz="3200" b="1" dirty="0"/>
              <a:t>and education level can help </a:t>
            </a:r>
            <a:r>
              <a:rPr lang="en-US" sz="3200" b="1" dirty="0" smtClean="0"/>
              <a:t>manage </a:t>
            </a:r>
            <a:r>
              <a:rPr lang="en-US" sz="3200" b="1" dirty="0"/>
              <a:t>risk more effectively and identify </a:t>
            </a:r>
            <a:r>
              <a:rPr lang="en-US" sz="3200" b="1" dirty="0" smtClean="0"/>
              <a:t>client </a:t>
            </a:r>
            <a:r>
              <a:rPr lang="en-US" sz="3200" b="1" dirty="0"/>
              <a:t>groups with </a:t>
            </a:r>
            <a:r>
              <a:rPr lang="en-US" sz="3200" b="1" dirty="0" smtClean="0"/>
              <a:t>higher </a:t>
            </a:r>
            <a:r>
              <a:rPr lang="en-US" sz="3200" b="1" dirty="0"/>
              <a:t>risk.</a:t>
            </a:r>
            <a:endParaRPr lang="en-US" sz="3200" b="1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1525B1C-7462-7D61-68B9-A9CFEBB406CF}"/>
              </a:ext>
            </a:extLst>
          </p:cNvPr>
          <p:cNvSpPr txBox="1"/>
          <p:nvPr/>
        </p:nvSpPr>
        <p:spPr>
          <a:xfrm>
            <a:off x="2667000" y="3075520"/>
            <a:ext cx="13593062" cy="1077218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00B050"/>
                </a:solidFill>
              </a:rPr>
              <a:t>Understanding </a:t>
            </a:r>
            <a:r>
              <a:rPr lang="en-US" sz="3200" b="1" dirty="0">
                <a:solidFill>
                  <a:srgbClr val="00B050"/>
                </a:solidFill>
              </a:rPr>
              <a:t>the amount of effort</a:t>
            </a:r>
            <a:r>
              <a:rPr lang="en-US" sz="3200" b="1" dirty="0"/>
              <a:t> required before achieving results can help optimize future marketing strategies.</a:t>
            </a:r>
            <a:endParaRPr lang="en-US" sz="3200" b="1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1525B1C-7462-7D61-68B9-A9CFEBB406CF}"/>
              </a:ext>
            </a:extLst>
          </p:cNvPr>
          <p:cNvSpPr txBox="1"/>
          <p:nvPr/>
        </p:nvSpPr>
        <p:spPr>
          <a:xfrm>
            <a:off x="2667000" y="4786609"/>
            <a:ext cx="13593062" cy="156966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B050"/>
                </a:solidFill>
              </a:rPr>
              <a:t>The results of your outreach can indicate your customer's level of </a:t>
            </a:r>
            <a:r>
              <a:rPr lang="en-US" sz="3200" b="1" dirty="0" smtClean="0">
                <a:solidFill>
                  <a:srgbClr val="00B050"/>
                </a:solidFill>
              </a:rPr>
              <a:t>engagement</a:t>
            </a:r>
            <a:r>
              <a:rPr lang="en-US" sz="3200" b="1" dirty="0" smtClean="0"/>
              <a:t>. </a:t>
            </a:r>
            <a:r>
              <a:rPr lang="en-US" sz="3200" b="1" dirty="0"/>
              <a:t>This can be an important indicator of customer interest and attitude towards the product or service.</a:t>
            </a:r>
            <a:endParaRPr lang="en-US" sz="3200" b="1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AD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1199402" y="5108372"/>
            <a:ext cx="13664400" cy="70256"/>
            <a:chOff x="0" y="0"/>
            <a:chExt cx="18219200" cy="93675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2788000" cy="93675"/>
              <a:chOff x="0" y="0"/>
              <a:chExt cx="547795" cy="18406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11570400" y="0"/>
              <a:ext cx="2788000" cy="93675"/>
              <a:chOff x="0" y="0"/>
              <a:chExt cx="547795" cy="18406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>
              <a:off x="3860800" y="0"/>
              <a:ext cx="2788000" cy="93675"/>
              <a:chOff x="0" y="0"/>
              <a:chExt cx="547795" cy="18406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12" name="Group 12"/>
            <p:cNvGrpSpPr/>
            <p:nvPr/>
          </p:nvGrpSpPr>
          <p:grpSpPr>
            <a:xfrm>
              <a:off x="15431200" y="0"/>
              <a:ext cx="2788000" cy="93675"/>
              <a:chOff x="0" y="0"/>
              <a:chExt cx="547795" cy="18406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7715600" y="0"/>
              <a:ext cx="2788000" cy="93675"/>
              <a:chOff x="0" y="0"/>
              <a:chExt cx="547795" cy="18406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</p:grpSp>
      <p:grpSp>
        <p:nvGrpSpPr>
          <p:cNvPr id="18" name="Group 18"/>
          <p:cNvGrpSpPr/>
          <p:nvPr/>
        </p:nvGrpSpPr>
        <p:grpSpPr>
          <a:xfrm rot="-5400000">
            <a:off x="4038600" y="-4038600"/>
            <a:ext cx="10287000" cy="18364200"/>
            <a:chOff x="0" y="0"/>
            <a:chExt cx="2953956" cy="2220984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2953956" cy="2220984"/>
            </a:xfrm>
            <a:custGeom>
              <a:avLst/>
              <a:gdLst/>
              <a:ahLst/>
              <a:cxnLst/>
              <a:rect l="l" t="t" r="r" b="b"/>
              <a:pathLst>
                <a:path w="2953956" h="2220984">
                  <a:moveTo>
                    <a:pt x="0" y="0"/>
                  </a:moveTo>
                  <a:lnTo>
                    <a:pt x="2953956" y="0"/>
                  </a:lnTo>
                  <a:lnTo>
                    <a:pt x="2953956" y="2220984"/>
                  </a:lnTo>
                  <a:lnTo>
                    <a:pt x="0" y="2220984"/>
                  </a:lnTo>
                  <a:close/>
                </a:path>
              </a:pathLst>
            </a:custGeom>
            <a:solidFill>
              <a:srgbClr val="0B1541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123825"/>
              <a:ext cx="2953956" cy="23448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20"/>
                </a:lnSpc>
              </a:pPr>
              <a:endParaRPr/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2286000" y="3793729"/>
            <a:ext cx="14102196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b="1" dirty="0" smtClean="0">
                <a:solidFill>
                  <a:schemeClr val="bg1"/>
                </a:solidFill>
                <a:latin typeface=".VnVogue" panose="020B7200000000000000" pitchFamily="34" charset="0"/>
              </a:rPr>
              <a:t>Thanks for watching</a:t>
            </a:r>
            <a:endParaRPr lang="en-US" sz="11500" b="1" dirty="0">
              <a:solidFill>
                <a:schemeClr val="bg1"/>
              </a:solidFill>
              <a:latin typeface=".VnVogue" panose="020B7200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94383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BD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5004533" y="-2971800"/>
            <a:ext cx="8278934" cy="16230600"/>
            <a:chOff x="0" y="0"/>
            <a:chExt cx="2180460" cy="427472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80460" cy="4274726"/>
            </a:xfrm>
            <a:custGeom>
              <a:avLst/>
              <a:gdLst/>
              <a:ahLst/>
              <a:cxnLst/>
              <a:rect l="l" t="t" r="r" b="b"/>
              <a:pathLst>
                <a:path w="2180460" h="4274726">
                  <a:moveTo>
                    <a:pt x="0" y="0"/>
                  </a:moveTo>
                  <a:lnTo>
                    <a:pt x="2180460" y="0"/>
                  </a:lnTo>
                  <a:lnTo>
                    <a:pt x="2180460" y="4274726"/>
                  </a:lnTo>
                  <a:lnTo>
                    <a:pt x="0" y="4274726"/>
                  </a:lnTo>
                  <a:close/>
                </a:path>
              </a:pathLst>
            </a:custGeom>
            <a:solidFill>
              <a:srgbClr val="0B1541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23825"/>
              <a:ext cx="2180460" cy="43985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2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9809272" y="2705279"/>
            <a:ext cx="16457354" cy="16457354"/>
          </a:xfrm>
          <a:custGeom>
            <a:avLst/>
            <a:gdLst/>
            <a:ahLst/>
            <a:cxnLst/>
            <a:rect l="l" t="t" r="r" b="b"/>
            <a:pathLst>
              <a:path w="16457354" h="16457354">
                <a:moveTo>
                  <a:pt x="0" y="0"/>
                </a:moveTo>
                <a:lnTo>
                  <a:pt x="16457354" y="0"/>
                </a:lnTo>
                <a:lnTo>
                  <a:pt x="16457354" y="16457354"/>
                </a:lnTo>
                <a:lnTo>
                  <a:pt x="0" y="164573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3466813" y="5573637"/>
            <a:ext cx="1714115" cy="2447113"/>
            <a:chOff x="0" y="0"/>
            <a:chExt cx="2285487" cy="3262818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0"/>
              <a:ext cx="202188" cy="719917"/>
              <a:chOff x="0" y="0"/>
              <a:chExt cx="39938" cy="142206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39938" cy="142206"/>
              </a:xfrm>
              <a:custGeom>
                <a:avLst/>
                <a:gdLst/>
                <a:ahLst/>
                <a:cxnLst/>
                <a:rect l="l" t="t" r="r" b="b"/>
                <a:pathLst>
                  <a:path w="39938" h="142206">
                    <a:moveTo>
                      <a:pt x="0" y="0"/>
                    </a:moveTo>
                    <a:lnTo>
                      <a:pt x="39938" y="0"/>
                    </a:lnTo>
                    <a:lnTo>
                      <a:pt x="39938" y="142206"/>
                    </a:lnTo>
                    <a:lnTo>
                      <a:pt x="0" y="142206"/>
                    </a:lnTo>
                    <a:close/>
                  </a:path>
                </a:pathLst>
              </a:custGeom>
              <a:solidFill>
                <a:srgbClr val="0B1541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0" y="-123825"/>
                <a:ext cx="39938" cy="2660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442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>
              <a:off x="2083299" y="0"/>
              <a:ext cx="202188" cy="719917"/>
              <a:chOff x="0" y="0"/>
              <a:chExt cx="39938" cy="142206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39938" cy="142206"/>
              </a:xfrm>
              <a:custGeom>
                <a:avLst/>
                <a:gdLst/>
                <a:ahLst/>
                <a:cxnLst/>
                <a:rect l="l" t="t" r="r" b="b"/>
                <a:pathLst>
                  <a:path w="39938" h="142206">
                    <a:moveTo>
                      <a:pt x="0" y="0"/>
                    </a:moveTo>
                    <a:lnTo>
                      <a:pt x="39938" y="0"/>
                    </a:lnTo>
                    <a:lnTo>
                      <a:pt x="39938" y="142206"/>
                    </a:lnTo>
                    <a:lnTo>
                      <a:pt x="0" y="142206"/>
                    </a:lnTo>
                    <a:close/>
                  </a:path>
                </a:pathLst>
              </a:custGeom>
              <a:solidFill>
                <a:srgbClr val="0B1541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0" y="-123825"/>
                <a:ext cx="39938" cy="2660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442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3" name="Group 13"/>
            <p:cNvGrpSpPr/>
            <p:nvPr/>
          </p:nvGrpSpPr>
          <p:grpSpPr>
            <a:xfrm>
              <a:off x="0" y="2542901"/>
              <a:ext cx="202188" cy="719917"/>
              <a:chOff x="0" y="0"/>
              <a:chExt cx="39938" cy="142206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39938" cy="142206"/>
              </a:xfrm>
              <a:custGeom>
                <a:avLst/>
                <a:gdLst/>
                <a:ahLst/>
                <a:cxnLst/>
                <a:rect l="l" t="t" r="r" b="b"/>
                <a:pathLst>
                  <a:path w="39938" h="142206">
                    <a:moveTo>
                      <a:pt x="0" y="0"/>
                    </a:moveTo>
                    <a:lnTo>
                      <a:pt x="39938" y="0"/>
                    </a:lnTo>
                    <a:lnTo>
                      <a:pt x="39938" y="142206"/>
                    </a:lnTo>
                    <a:lnTo>
                      <a:pt x="0" y="142206"/>
                    </a:lnTo>
                    <a:close/>
                  </a:path>
                </a:pathLst>
              </a:custGeom>
              <a:solidFill>
                <a:srgbClr val="0B1541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0" y="-123825"/>
                <a:ext cx="39938" cy="2660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442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6" name="Group 16"/>
            <p:cNvGrpSpPr/>
            <p:nvPr/>
          </p:nvGrpSpPr>
          <p:grpSpPr>
            <a:xfrm>
              <a:off x="2083299" y="2542901"/>
              <a:ext cx="202188" cy="719917"/>
              <a:chOff x="0" y="0"/>
              <a:chExt cx="39938" cy="142206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39938" cy="142206"/>
              </a:xfrm>
              <a:custGeom>
                <a:avLst/>
                <a:gdLst/>
                <a:ahLst/>
                <a:cxnLst/>
                <a:rect l="l" t="t" r="r" b="b"/>
                <a:pathLst>
                  <a:path w="39938" h="142206">
                    <a:moveTo>
                      <a:pt x="0" y="0"/>
                    </a:moveTo>
                    <a:lnTo>
                      <a:pt x="39938" y="0"/>
                    </a:lnTo>
                    <a:lnTo>
                      <a:pt x="39938" y="142206"/>
                    </a:lnTo>
                    <a:lnTo>
                      <a:pt x="0" y="142206"/>
                    </a:lnTo>
                    <a:close/>
                  </a:path>
                </a:pathLst>
              </a:custGeom>
              <a:solidFill>
                <a:srgbClr val="0B1541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18" name="TextBox 18"/>
              <p:cNvSpPr txBox="1"/>
              <p:nvPr/>
            </p:nvSpPr>
            <p:spPr>
              <a:xfrm>
                <a:off x="0" y="-123825"/>
                <a:ext cx="39938" cy="2660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4420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grpSp>
        <p:nvGrpSpPr>
          <p:cNvPr id="19" name="Group 19"/>
          <p:cNvGrpSpPr/>
          <p:nvPr/>
        </p:nvGrpSpPr>
        <p:grpSpPr>
          <a:xfrm>
            <a:off x="2617232" y="3364758"/>
            <a:ext cx="478289" cy="478289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65EE4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99"/>
                </a:lnSpc>
              </a:pPr>
              <a:r>
                <a:rPr lang="en-US" sz="1499">
                  <a:solidFill>
                    <a:srgbClr val="FFFFFF"/>
                  </a:solidFill>
                  <a:latin typeface="Montserrat Semi-Bold"/>
                </a:rPr>
                <a:t>1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2617232" y="4427060"/>
            <a:ext cx="478289" cy="478289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DDC40"/>
            </a:solidFill>
            <a:ln cap="sq">
              <a:noFill/>
              <a:prstDash val="solid"/>
              <a:miter/>
            </a:ln>
          </p:spPr>
        </p:sp>
        <p:sp>
          <p:nvSpPr>
            <p:cNvPr id="24" name="TextBox 24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099"/>
                </a:lnSpc>
                <a:spcBef>
                  <a:spcPct val="0"/>
                </a:spcBef>
              </a:pPr>
              <a:r>
                <a:rPr lang="en-US" sz="1499" u="none">
                  <a:solidFill>
                    <a:srgbClr val="FFFFFF"/>
                  </a:solidFill>
                  <a:latin typeface="Montserrat Semi-Bold"/>
                </a:rPr>
                <a:t>2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2617232" y="5508259"/>
            <a:ext cx="478289" cy="478289"/>
            <a:chOff x="0" y="0"/>
            <a:chExt cx="812800" cy="8128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A98A2"/>
            </a:solidFill>
            <a:ln cap="sq">
              <a:noFill/>
              <a:prstDash val="solid"/>
              <a:miter/>
            </a:ln>
          </p:spPr>
        </p:sp>
        <p:sp>
          <p:nvSpPr>
            <p:cNvPr id="27" name="TextBox 27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099"/>
                </a:lnSpc>
                <a:spcBef>
                  <a:spcPct val="0"/>
                </a:spcBef>
              </a:pPr>
              <a:r>
                <a:rPr lang="en-US" sz="1499" u="none">
                  <a:solidFill>
                    <a:srgbClr val="FFFFFF"/>
                  </a:solidFill>
                  <a:latin typeface="Montserrat Semi-Bold"/>
                </a:rPr>
                <a:t>3</a:t>
              </a:r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2617232" y="6418221"/>
            <a:ext cx="478289" cy="478289"/>
            <a:chOff x="0" y="0"/>
            <a:chExt cx="812800" cy="81280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4B4B"/>
            </a:solidFill>
            <a:ln cap="sq">
              <a:noFill/>
              <a:prstDash val="solid"/>
              <a:miter/>
            </a:ln>
          </p:spPr>
        </p:sp>
        <p:sp>
          <p:nvSpPr>
            <p:cNvPr id="30" name="TextBox 30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099"/>
                </a:lnSpc>
                <a:spcBef>
                  <a:spcPct val="0"/>
                </a:spcBef>
              </a:pPr>
              <a:r>
                <a:rPr lang="en-US" sz="1499" u="none">
                  <a:solidFill>
                    <a:srgbClr val="FFFFFF"/>
                  </a:solidFill>
                  <a:latin typeface="Montserrat Semi-Bold"/>
                </a:rPr>
                <a:t>4</a:t>
              </a:r>
            </a:p>
          </p:txBody>
        </p:sp>
      </p:grpSp>
      <p:sp>
        <p:nvSpPr>
          <p:cNvPr id="31" name="Freeform 31"/>
          <p:cNvSpPr/>
          <p:nvPr/>
        </p:nvSpPr>
        <p:spPr>
          <a:xfrm rot="-10800000">
            <a:off x="13103608" y="3364758"/>
            <a:ext cx="2403630" cy="2208879"/>
          </a:xfrm>
          <a:custGeom>
            <a:avLst/>
            <a:gdLst/>
            <a:ahLst/>
            <a:cxnLst/>
            <a:rect l="l" t="t" r="r" b="b"/>
            <a:pathLst>
              <a:path w="2403630" h="2208879">
                <a:moveTo>
                  <a:pt x="0" y="0"/>
                </a:moveTo>
                <a:lnTo>
                  <a:pt x="2403630" y="0"/>
                </a:lnTo>
                <a:lnTo>
                  <a:pt x="2403630" y="2208879"/>
                </a:lnTo>
                <a:lnTo>
                  <a:pt x="0" y="220887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20079" b="-2015"/>
            </a:stretch>
          </a:blipFill>
        </p:spPr>
      </p:sp>
      <p:grpSp>
        <p:nvGrpSpPr>
          <p:cNvPr id="32" name="Group 32"/>
          <p:cNvGrpSpPr/>
          <p:nvPr/>
        </p:nvGrpSpPr>
        <p:grpSpPr>
          <a:xfrm rot="10579451">
            <a:off x="15921503" y="3981119"/>
            <a:ext cx="1448064" cy="557572"/>
            <a:chOff x="0" y="0"/>
            <a:chExt cx="1930752" cy="743429"/>
          </a:xfrm>
        </p:grpSpPr>
        <p:grpSp>
          <p:nvGrpSpPr>
            <p:cNvPr id="33" name="Group 33"/>
            <p:cNvGrpSpPr/>
            <p:nvPr/>
          </p:nvGrpSpPr>
          <p:grpSpPr>
            <a:xfrm>
              <a:off x="0" y="0"/>
              <a:ext cx="1930752" cy="743429"/>
              <a:chOff x="0" y="0"/>
              <a:chExt cx="812800" cy="312966"/>
            </a:xfrm>
          </p:grpSpPr>
          <p:sp>
            <p:nvSpPr>
              <p:cNvPr id="34" name="Freeform 34"/>
              <p:cNvSpPr/>
              <p:nvPr/>
            </p:nvSpPr>
            <p:spPr>
              <a:xfrm>
                <a:off x="0" y="0"/>
                <a:ext cx="812800" cy="312966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312966">
                    <a:moveTo>
                      <a:pt x="406400" y="0"/>
                    </a:moveTo>
                    <a:cubicBezTo>
                      <a:pt x="181951" y="0"/>
                      <a:pt x="0" y="70060"/>
                      <a:pt x="0" y="156483"/>
                    </a:cubicBezTo>
                    <a:cubicBezTo>
                      <a:pt x="0" y="242906"/>
                      <a:pt x="181951" y="312966"/>
                      <a:pt x="406400" y="312966"/>
                    </a:cubicBezTo>
                    <a:cubicBezTo>
                      <a:pt x="630849" y="312966"/>
                      <a:pt x="812800" y="242906"/>
                      <a:pt x="812800" y="156483"/>
                    </a:cubicBezTo>
                    <a:cubicBezTo>
                      <a:pt x="812800" y="70060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87CDF"/>
              </a:solidFill>
            </p:spPr>
          </p:sp>
          <p:sp>
            <p:nvSpPr>
              <p:cNvPr id="35" name="TextBox 35"/>
              <p:cNvSpPr txBox="1"/>
              <p:nvPr/>
            </p:nvSpPr>
            <p:spPr>
              <a:xfrm>
                <a:off x="76200" y="-94484"/>
                <a:ext cx="660400" cy="37811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36" name="Group 36"/>
            <p:cNvGrpSpPr/>
            <p:nvPr/>
          </p:nvGrpSpPr>
          <p:grpSpPr>
            <a:xfrm>
              <a:off x="635806" y="42144"/>
              <a:ext cx="659140" cy="659140"/>
              <a:chOff x="0" y="0"/>
              <a:chExt cx="812800" cy="812800"/>
            </a:xfrm>
          </p:grpSpPr>
          <p:sp>
            <p:nvSpPr>
              <p:cNvPr id="37" name="Freeform 3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38" name="TextBox 38"/>
              <p:cNvSpPr txBox="1"/>
              <p:nvPr/>
            </p:nvSpPr>
            <p:spPr>
              <a:xfrm>
                <a:off x="76200" y="-47625"/>
                <a:ext cx="660400" cy="7842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</p:grpSp>
      <p:grpSp>
        <p:nvGrpSpPr>
          <p:cNvPr id="39" name="Group 39"/>
          <p:cNvGrpSpPr/>
          <p:nvPr/>
        </p:nvGrpSpPr>
        <p:grpSpPr>
          <a:xfrm rot="-10800000">
            <a:off x="13555078" y="5254481"/>
            <a:ext cx="1528060" cy="3042036"/>
            <a:chOff x="0" y="0"/>
            <a:chExt cx="544375" cy="1083733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544375" cy="1083733"/>
            </a:xfrm>
            <a:custGeom>
              <a:avLst/>
              <a:gdLst/>
              <a:ahLst/>
              <a:cxnLst/>
              <a:rect l="l" t="t" r="r" b="b"/>
              <a:pathLst>
                <a:path w="544375" h="1083733">
                  <a:moveTo>
                    <a:pt x="101330" y="0"/>
                  </a:moveTo>
                  <a:lnTo>
                    <a:pt x="443045" y="0"/>
                  </a:lnTo>
                  <a:cubicBezTo>
                    <a:pt x="469920" y="0"/>
                    <a:pt x="495693" y="10676"/>
                    <a:pt x="514696" y="29679"/>
                  </a:cubicBezTo>
                  <a:cubicBezTo>
                    <a:pt x="533699" y="48682"/>
                    <a:pt x="544375" y="74456"/>
                    <a:pt x="544375" y="101330"/>
                  </a:cubicBezTo>
                  <a:lnTo>
                    <a:pt x="544375" y="982403"/>
                  </a:lnTo>
                  <a:cubicBezTo>
                    <a:pt x="544375" y="1009278"/>
                    <a:pt x="533699" y="1035051"/>
                    <a:pt x="514696" y="1054054"/>
                  </a:cubicBezTo>
                  <a:cubicBezTo>
                    <a:pt x="495693" y="1073058"/>
                    <a:pt x="469920" y="1083733"/>
                    <a:pt x="443045" y="1083733"/>
                  </a:cubicBezTo>
                  <a:lnTo>
                    <a:pt x="101330" y="1083733"/>
                  </a:lnTo>
                  <a:cubicBezTo>
                    <a:pt x="45367" y="1083733"/>
                    <a:pt x="0" y="1038366"/>
                    <a:pt x="0" y="982403"/>
                  </a:cubicBezTo>
                  <a:lnTo>
                    <a:pt x="0" y="101330"/>
                  </a:lnTo>
                  <a:cubicBezTo>
                    <a:pt x="0" y="45367"/>
                    <a:pt x="45367" y="0"/>
                    <a:pt x="101330" y="0"/>
                  </a:cubicBezTo>
                  <a:close/>
                </a:path>
              </a:pathLst>
            </a:custGeom>
            <a:solidFill>
              <a:srgbClr val="1F3B9B"/>
            </a:solidFill>
            <a:ln cap="sq">
              <a:noFill/>
              <a:prstDash val="solid"/>
              <a:miter/>
            </a:ln>
          </p:spPr>
        </p:sp>
        <p:sp>
          <p:nvSpPr>
            <p:cNvPr id="41" name="TextBox 41"/>
            <p:cNvSpPr txBox="1"/>
            <p:nvPr/>
          </p:nvSpPr>
          <p:spPr>
            <a:xfrm>
              <a:off x="0" y="-123825"/>
              <a:ext cx="544375" cy="1207558"/>
            </a:xfrm>
            <a:prstGeom prst="rect">
              <a:avLst/>
            </a:prstGeom>
          </p:spPr>
          <p:txBody>
            <a:bodyPr lIns="37556" tIns="37556" rIns="37556" bIns="37556" rtlCol="0" anchor="ctr"/>
            <a:lstStyle/>
            <a:p>
              <a:pPr marL="0" lvl="0" indent="0" algn="ctr">
                <a:lnSpc>
                  <a:spcPts val="4335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42" name="Group 42"/>
          <p:cNvGrpSpPr/>
          <p:nvPr/>
        </p:nvGrpSpPr>
        <p:grpSpPr>
          <a:xfrm rot="-10800000">
            <a:off x="13815623" y="6690998"/>
            <a:ext cx="1006970" cy="985845"/>
            <a:chOff x="0" y="0"/>
            <a:chExt cx="358736" cy="351210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358736" cy="351210"/>
            </a:xfrm>
            <a:custGeom>
              <a:avLst/>
              <a:gdLst/>
              <a:ahLst/>
              <a:cxnLst/>
              <a:rect l="l" t="t" r="r" b="b"/>
              <a:pathLst>
                <a:path w="358736" h="351210">
                  <a:moveTo>
                    <a:pt x="153767" y="0"/>
                  </a:moveTo>
                  <a:lnTo>
                    <a:pt x="204969" y="0"/>
                  </a:lnTo>
                  <a:cubicBezTo>
                    <a:pt x="245751" y="0"/>
                    <a:pt x="284862" y="16200"/>
                    <a:pt x="313699" y="45037"/>
                  </a:cubicBezTo>
                  <a:cubicBezTo>
                    <a:pt x="342535" y="73874"/>
                    <a:pt x="358736" y="112985"/>
                    <a:pt x="358736" y="153767"/>
                  </a:cubicBezTo>
                  <a:lnTo>
                    <a:pt x="358736" y="197443"/>
                  </a:lnTo>
                  <a:cubicBezTo>
                    <a:pt x="358736" y="238225"/>
                    <a:pt x="342535" y="277336"/>
                    <a:pt x="313699" y="306173"/>
                  </a:cubicBezTo>
                  <a:cubicBezTo>
                    <a:pt x="284862" y="335010"/>
                    <a:pt x="245751" y="351210"/>
                    <a:pt x="204969" y="351210"/>
                  </a:cubicBezTo>
                  <a:lnTo>
                    <a:pt x="153767" y="351210"/>
                  </a:lnTo>
                  <a:cubicBezTo>
                    <a:pt x="112985" y="351210"/>
                    <a:pt x="73874" y="335010"/>
                    <a:pt x="45037" y="306173"/>
                  </a:cubicBezTo>
                  <a:cubicBezTo>
                    <a:pt x="16200" y="277336"/>
                    <a:pt x="0" y="238225"/>
                    <a:pt x="0" y="197443"/>
                  </a:cubicBezTo>
                  <a:lnTo>
                    <a:pt x="0" y="153767"/>
                  </a:lnTo>
                  <a:cubicBezTo>
                    <a:pt x="0" y="112985"/>
                    <a:pt x="16200" y="73874"/>
                    <a:pt x="45037" y="45037"/>
                  </a:cubicBezTo>
                  <a:cubicBezTo>
                    <a:pt x="73874" y="16200"/>
                    <a:pt x="112985" y="0"/>
                    <a:pt x="153767" y="0"/>
                  </a:cubicBezTo>
                  <a:close/>
                </a:path>
              </a:pathLst>
            </a:custGeom>
            <a:solidFill>
              <a:srgbClr val="4C62AF"/>
            </a:solidFill>
            <a:ln cap="sq">
              <a:noFill/>
              <a:prstDash val="solid"/>
              <a:miter/>
            </a:ln>
          </p:spPr>
        </p:sp>
        <p:sp>
          <p:nvSpPr>
            <p:cNvPr id="44" name="TextBox 44"/>
            <p:cNvSpPr txBox="1"/>
            <p:nvPr/>
          </p:nvSpPr>
          <p:spPr>
            <a:xfrm>
              <a:off x="0" y="-123825"/>
              <a:ext cx="358736" cy="475035"/>
            </a:xfrm>
            <a:prstGeom prst="rect">
              <a:avLst/>
            </a:prstGeom>
          </p:spPr>
          <p:txBody>
            <a:bodyPr lIns="37556" tIns="37556" rIns="37556" bIns="37556" rtlCol="0" anchor="ctr"/>
            <a:lstStyle/>
            <a:p>
              <a:pPr marL="0" lvl="0" indent="0" algn="ctr">
                <a:lnSpc>
                  <a:spcPts val="4335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45" name="Group 45"/>
          <p:cNvGrpSpPr/>
          <p:nvPr/>
        </p:nvGrpSpPr>
        <p:grpSpPr>
          <a:xfrm rot="-10800000">
            <a:off x="13618454" y="5381232"/>
            <a:ext cx="1401308" cy="732342"/>
            <a:chOff x="0" y="0"/>
            <a:chExt cx="499220" cy="260899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499220" cy="260899"/>
            </a:xfrm>
            <a:custGeom>
              <a:avLst/>
              <a:gdLst/>
              <a:ahLst/>
              <a:cxnLst/>
              <a:rect l="l" t="t" r="r" b="b"/>
              <a:pathLst>
                <a:path w="499220" h="260899">
                  <a:moveTo>
                    <a:pt x="130449" y="0"/>
                  </a:moveTo>
                  <a:lnTo>
                    <a:pt x="368770" y="0"/>
                  </a:lnTo>
                  <a:cubicBezTo>
                    <a:pt x="440816" y="0"/>
                    <a:pt x="499220" y="58404"/>
                    <a:pt x="499220" y="130449"/>
                  </a:cubicBezTo>
                  <a:lnTo>
                    <a:pt x="499220" y="130449"/>
                  </a:lnTo>
                  <a:cubicBezTo>
                    <a:pt x="499220" y="165047"/>
                    <a:pt x="485476" y="198227"/>
                    <a:pt x="461012" y="222691"/>
                  </a:cubicBezTo>
                  <a:cubicBezTo>
                    <a:pt x="436548" y="247155"/>
                    <a:pt x="403368" y="260899"/>
                    <a:pt x="368770" y="260899"/>
                  </a:cubicBezTo>
                  <a:lnTo>
                    <a:pt x="130449" y="260899"/>
                  </a:lnTo>
                  <a:cubicBezTo>
                    <a:pt x="58404" y="260899"/>
                    <a:pt x="0" y="202495"/>
                    <a:pt x="0" y="130449"/>
                  </a:cubicBezTo>
                  <a:lnTo>
                    <a:pt x="0" y="130449"/>
                  </a:lnTo>
                  <a:cubicBezTo>
                    <a:pt x="0" y="58404"/>
                    <a:pt x="58404" y="0"/>
                    <a:pt x="130449" y="0"/>
                  </a:cubicBezTo>
                  <a:close/>
                </a:path>
              </a:pathLst>
            </a:custGeom>
            <a:solidFill>
              <a:srgbClr val="4C62AF"/>
            </a:solidFill>
            <a:ln cap="rnd">
              <a:noFill/>
              <a:prstDash val="solid"/>
              <a:round/>
            </a:ln>
          </p:spPr>
        </p:sp>
        <p:sp>
          <p:nvSpPr>
            <p:cNvPr id="47" name="TextBox 47"/>
            <p:cNvSpPr txBox="1"/>
            <p:nvPr/>
          </p:nvSpPr>
          <p:spPr>
            <a:xfrm>
              <a:off x="0" y="-123825"/>
              <a:ext cx="499220" cy="384724"/>
            </a:xfrm>
            <a:prstGeom prst="rect">
              <a:avLst/>
            </a:prstGeom>
          </p:spPr>
          <p:txBody>
            <a:bodyPr lIns="37556" tIns="37556" rIns="37556" bIns="37556" rtlCol="0" anchor="ctr"/>
            <a:lstStyle/>
            <a:p>
              <a:pPr marL="0" lvl="0" indent="0" algn="ctr">
                <a:lnSpc>
                  <a:spcPts val="4335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48" name="Group 48"/>
          <p:cNvGrpSpPr/>
          <p:nvPr/>
        </p:nvGrpSpPr>
        <p:grpSpPr>
          <a:xfrm rot="-10800000">
            <a:off x="13949745" y="5286147"/>
            <a:ext cx="242163" cy="67623"/>
            <a:chOff x="0" y="0"/>
            <a:chExt cx="86271" cy="24091"/>
          </a:xfrm>
        </p:grpSpPr>
        <p:sp>
          <p:nvSpPr>
            <p:cNvPr id="49" name="Freeform 49"/>
            <p:cNvSpPr/>
            <p:nvPr/>
          </p:nvSpPr>
          <p:spPr>
            <a:xfrm>
              <a:off x="0" y="0"/>
              <a:ext cx="86271" cy="24091"/>
            </a:xfrm>
            <a:custGeom>
              <a:avLst/>
              <a:gdLst/>
              <a:ahLst/>
              <a:cxnLst/>
              <a:rect l="l" t="t" r="r" b="b"/>
              <a:pathLst>
                <a:path w="86271" h="24091">
                  <a:moveTo>
                    <a:pt x="12045" y="0"/>
                  </a:moveTo>
                  <a:lnTo>
                    <a:pt x="74226" y="0"/>
                  </a:lnTo>
                  <a:cubicBezTo>
                    <a:pt x="77420" y="0"/>
                    <a:pt x="80484" y="1269"/>
                    <a:pt x="82743" y="3528"/>
                  </a:cubicBezTo>
                  <a:cubicBezTo>
                    <a:pt x="85002" y="5787"/>
                    <a:pt x="86271" y="8851"/>
                    <a:pt x="86271" y="12045"/>
                  </a:cubicBezTo>
                  <a:lnTo>
                    <a:pt x="86271" y="12045"/>
                  </a:lnTo>
                  <a:cubicBezTo>
                    <a:pt x="86271" y="18698"/>
                    <a:pt x="80878" y="24091"/>
                    <a:pt x="74226" y="24091"/>
                  </a:cubicBezTo>
                  <a:lnTo>
                    <a:pt x="12045" y="24091"/>
                  </a:lnTo>
                  <a:cubicBezTo>
                    <a:pt x="8851" y="24091"/>
                    <a:pt x="5787" y="22822"/>
                    <a:pt x="3528" y="20563"/>
                  </a:cubicBezTo>
                  <a:cubicBezTo>
                    <a:pt x="1269" y="18304"/>
                    <a:pt x="0" y="15240"/>
                    <a:pt x="0" y="12045"/>
                  </a:cubicBezTo>
                  <a:lnTo>
                    <a:pt x="0" y="12045"/>
                  </a:lnTo>
                  <a:cubicBezTo>
                    <a:pt x="0" y="8851"/>
                    <a:pt x="1269" y="5787"/>
                    <a:pt x="3528" y="3528"/>
                  </a:cubicBezTo>
                  <a:cubicBezTo>
                    <a:pt x="5787" y="1269"/>
                    <a:pt x="8851" y="0"/>
                    <a:pt x="12045" y="0"/>
                  </a:cubicBezTo>
                  <a:close/>
                </a:path>
              </a:pathLst>
            </a:custGeom>
            <a:solidFill>
              <a:srgbClr val="EAEA28"/>
            </a:solidFill>
          </p:spPr>
        </p:sp>
        <p:sp>
          <p:nvSpPr>
            <p:cNvPr id="50" name="TextBox 50"/>
            <p:cNvSpPr txBox="1"/>
            <p:nvPr/>
          </p:nvSpPr>
          <p:spPr>
            <a:xfrm>
              <a:off x="0" y="-123825"/>
              <a:ext cx="86271" cy="147916"/>
            </a:xfrm>
            <a:prstGeom prst="rect">
              <a:avLst/>
            </a:prstGeom>
          </p:spPr>
          <p:txBody>
            <a:bodyPr lIns="37556" tIns="37556" rIns="37556" bIns="37556" rtlCol="0" anchor="ctr"/>
            <a:lstStyle/>
            <a:p>
              <a:pPr algn="ctr">
                <a:lnSpc>
                  <a:spcPts val="4419"/>
                </a:lnSpc>
              </a:pPr>
              <a:endParaRPr/>
            </a:p>
          </p:txBody>
        </p:sp>
      </p:grpSp>
      <p:grpSp>
        <p:nvGrpSpPr>
          <p:cNvPr id="51" name="Group 51"/>
          <p:cNvGrpSpPr/>
          <p:nvPr/>
        </p:nvGrpSpPr>
        <p:grpSpPr>
          <a:xfrm rot="-10800000">
            <a:off x="14418937" y="5286147"/>
            <a:ext cx="242163" cy="67623"/>
            <a:chOff x="0" y="0"/>
            <a:chExt cx="86271" cy="24091"/>
          </a:xfrm>
        </p:grpSpPr>
        <p:sp>
          <p:nvSpPr>
            <p:cNvPr id="52" name="Freeform 52"/>
            <p:cNvSpPr/>
            <p:nvPr/>
          </p:nvSpPr>
          <p:spPr>
            <a:xfrm>
              <a:off x="0" y="0"/>
              <a:ext cx="86271" cy="24091"/>
            </a:xfrm>
            <a:custGeom>
              <a:avLst/>
              <a:gdLst/>
              <a:ahLst/>
              <a:cxnLst/>
              <a:rect l="l" t="t" r="r" b="b"/>
              <a:pathLst>
                <a:path w="86271" h="24091">
                  <a:moveTo>
                    <a:pt x="12045" y="0"/>
                  </a:moveTo>
                  <a:lnTo>
                    <a:pt x="74226" y="0"/>
                  </a:lnTo>
                  <a:cubicBezTo>
                    <a:pt x="77420" y="0"/>
                    <a:pt x="80484" y="1269"/>
                    <a:pt x="82743" y="3528"/>
                  </a:cubicBezTo>
                  <a:cubicBezTo>
                    <a:pt x="85002" y="5787"/>
                    <a:pt x="86271" y="8851"/>
                    <a:pt x="86271" y="12045"/>
                  </a:cubicBezTo>
                  <a:lnTo>
                    <a:pt x="86271" y="12045"/>
                  </a:lnTo>
                  <a:cubicBezTo>
                    <a:pt x="86271" y="18698"/>
                    <a:pt x="80878" y="24091"/>
                    <a:pt x="74226" y="24091"/>
                  </a:cubicBezTo>
                  <a:lnTo>
                    <a:pt x="12045" y="24091"/>
                  </a:lnTo>
                  <a:cubicBezTo>
                    <a:pt x="8851" y="24091"/>
                    <a:pt x="5787" y="22822"/>
                    <a:pt x="3528" y="20563"/>
                  </a:cubicBezTo>
                  <a:cubicBezTo>
                    <a:pt x="1269" y="18304"/>
                    <a:pt x="0" y="15240"/>
                    <a:pt x="0" y="12045"/>
                  </a:cubicBezTo>
                  <a:lnTo>
                    <a:pt x="0" y="12045"/>
                  </a:lnTo>
                  <a:cubicBezTo>
                    <a:pt x="0" y="8851"/>
                    <a:pt x="1269" y="5787"/>
                    <a:pt x="3528" y="3528"/>
                  </a:cubicBezTo>
                  <a:cubicBezTo>
                    <a:pt x="5787" y="1269"/>
                    <a:pt x="8851" y="0"/>
                    <a:pt x="12045" y="0"/>
                  </a:cubicBezTo>
                  <a:close/>
                </a:path>
              </a:pathLst>
            </a:custGeom>
            <a:solidFill>
              <a:srgbClr val="EAEA28"/>
            </a:solidFill>
          </p:spPr>
        </p:sp>
        <p:sp>
          <p:nvSpPr>
            <p:cNvPr id="53" name="TextBox 53"/>
            <p:cNvSpPr txBox="1"/>
            <p:nvPr/>
          </p:nvSpPr>
          <p:spPr>
            <a:xfrm>
              <a:off x="0" y="-123825"/>
              <a:ext cx="86271" cy="147916"/>
            </a:xfrm>
            <a:prstGeom prst="rect">
              <a:avLst/>
            </a:prstGeom>
          </p:spPr>
          <p:txBody>
            <a:bodyPr lIns="37556" tIns="37556" rIns="37556" bIns="37556" rtlCol="0" anchor="ctr"/>
            <a:lstStyle/>
            <a:p>
              <a:pPr algn="ctr">
                <a:lnSpc>
                  <a:spcPts val="4419"/>
                </a:lnSpc>
              </a:pPr>
              <a:endParaRPr/>
            </a:p>
          </p:txBody>
        </p:sp>
      </p:grpSp>
      <p:grpSp>
        <p:nvGrpSpPr>
          <p:cNvPr id="54" name="Group 54"/>
          <p:cNvGrpSpPr/>
          <p:nvPr/>
        </p:nvGrpSpPr>
        <p:grpSpPr>
          <a:xfrm>
            <a:off x="13645912" y="6190083"/>
            <a:ext cx="1346392" cy="412749"/>
            <a:chOff x="0" y="0"/>
            <a:chExt cx="597833" cy="183271"/>
          </a:xfrm>
        </p:grpSpPr>
        <p:sp>
          <p:nvSpPr>
            <p:cNvPr id="55" name="Freeform 55"/>
            <p:cNvSpPr/>
            <p:nvPr/>
          </p:nvSpPr>
          <p:spPr>
            <a:xfrm>
              <a:off x="0" y="0"/>
              <a:ext cx="597833" cy="183271"/>
            </a:xfrm>
            <a:custGeom>
              <a:avLst/>
              <a:gdLst/>
              <a:ahLst/>
              <a:cxnLst/>
              <a:rect l="l" t="t" r="r" b="b"/>
              <a:pathLst>
                <a:path w="597833" h="183271">
                  <a:moveTo>
                    <a:pt x="203200" y="183271"/>
                  </a:moveTo>
                  <a:lnTo>
                    <a:pt x="394633" y="183271"/>
                  </a:lnTo>
                  <a:lnTo>
                    <a:pt x="597833" y="0"/>
                  </a:lnTo>
                  <a:lnTo>
                    <a:pt x="0" y="0"/>
                  </a:lnTo>
                  <a:lnTo>
                    <a:pt x="203200" y="183271"/>
                  </a:lnTo>
                  <a:close/>
                </a:path>
              </a:pathLst>
            </a:custGeom>
            <a:solidFill>
              <a:srgbClr val="0B1541"/>
            </a:solidFill>
          </p:spPr>
        </p:sp>
        <p:sp>
          <p:nvSpPr>
            <p:cNvPr id="56" name="TextBox 56"/>
            <p:cNvSpPr txBox="1"/>
            <p:nvPr/>
          </p:nvSpPr>
          <p:spPr>
            <a:xfrm>
              <a:off x="127000" y="-123825"/>
              <a:ext cx="343833" cy="3070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20"/>
                </a:lnSpc>
              </a:pPr>
              <a:endParaRPr/>
            </a:p>
          </p:txBody>
        </p:sp>
      </p:grpSp>
      <p:grpSp>
        <p:nvGrpSpPr>
          <p:cNvPr id="57" name="Group 57"/>
          <p:cNvGrpSpPr/>
          <p:nvPr/>
        </p:nvGrpSpPr>
        <p:grpSpPr>
          <a:xfrm>
            <a:off x="13625882" y="6505122"/>
            <a:ext cx="151641" cy="1396130"/>
            <a:chOff x="0" y="0"/>
            <a:chExt cx="39938" cy="367705"/>
          </a:xfrm>
        </p:grpSpPr>
        <p:sp>
          <p:nvSpPr>
            <p:cNvPr id="58" name="Freeform 58"/>
            <p:cNvSpPr/>
            <p:nvPr/>
          </p:nvSpPr>
          <p:spPr>
            <a:xfrm>
              <a:off x="0" y="0"/>
              <a:ext cx="39938" cy="367705"/>
            </a:xfrm>
            <a:custGeom>
              <a:avLst/>
              <a:gdLst/>
              <a:ahLst/>
              <a:cxnLst/>
              <a:rect l="l" t="t" r="r" b="b"/>
              <a:pathLst>
                <a:path w="39938" h="367705">
                  <a:moveTo>
                    <a:pt x="0" y="0"/>
                  </a:moveTo>
                  <a:lnTo>
                    <a:pt x="39938" y="0"/>
                  </a:lnTo>
                  <a:lnTo>
                    <a:pt x="39938" y="367705"/>
                  </a:lnTo>
                  <a:lnTo>
                    <a:pt x="0" y="367705"/>
                  </a:lnTo>
                  <a:close/>
                </a:path>
              </a:pathLst>
            </a:custGeom>
            <a:solidFill>
              <a:srgbClr val="0B1541"/>
            </a:solidFill>
            <a:ln cap="sq">
              <a:noFill/>
              <a:prstDash val="solid"/>
              <a:miter/>
            </a:ln>
          </p:spPr>
        </p:sp>
        <p:sp>
          <p:nvSpPr>
            <p:cNvPr id="59" name="TextBox 59"/>
            <p:cNvSpPr txBox="1"/>
            <p:nvPr/>
          </p:nvSpPr>
          <p:spPr>
            <a:xfrm>
              <a:off x="0" y="-123825"/>
              <a:ext cx="39938" cy="4915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42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0" name="Group 60"/>
          <p:cNvGrpSpPr/>
          <p:nvPr/>
        </p:nvGrpSpPr>
        <p:grpSpPr>
          <a:xfrm>
            <a:off x="14868121" y="6505122"/>
            <a:ext cx="151641" cy="1396130"/>
            <a:chOff x="0" y="0"/>
            <a:chExt cx="39938" cy="367705"/>
          </a:xfrm>
        </p:grpSpPr>
        <p:sp>
          <p:nvSpPr>
            <p:cNvPr id="61" name="Freeform 61"/>
            <p:cNvSpPr/>
            <p:nvPr/>
          </p:nvSpPr>
          <p:spPr>
            <a:xfrm>
              <a:off x="0" y="0"/>
              <a:ext cx="39938" cy="367705"/>
            </a:xfrm>
            <a:custGeom>
              <a:avLst/>
              <a:gdLst/>
              <a:ahLst/>
              <a:cxnLst/>
              <a:rect l="l" t="t" r="r" b="b"/>
              <a:pathLst>
                <a:path w="39938" h="367705">
                  <a:moveTo>
                    <a:pt x="0" y="0"/>
                  </a:moveTo>
                  <a:lnTo>
                    <a:pt x="39938" y="0"/>
                  </a:lnTo>
                  <a:lnTo>
                    <a:pt x="39938" y="367705"/>
                  </a:lnTo>
                  <a:lnTo>
                    <a:pt x="0" y="367705"/>
                  </a:lnTo>
                  <a:close/>
                </a:path>
              </a:pathLst>
            </a:custGeom>
            <a:solidFill>
              <a:srgbClr val="0B1541"/>
            </a:solidFill>
            <a:ln cap="sq">
              <a:noFill/>
              <a:prstDash val="solid"/>
              <a:miter/>
            </a:ln>
          </p:spPr>
        </p:sp>
        <p:sp>
          <p:nvSpPr>
            <p:cNvPr id="62" name="TextBox 62"/>
            <p:cNvSpPr txBox="1"/>
            <p:nvPr/>
          </p:nvSpPr>
          <p:spPr>
            <a:xfrm>
              <a:off x="0" y="-123825"/>
              <a:ext cx="39938" cy="4915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42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3" name="Group 63"/>
          <p:cNvGrpSpPr/>
          <p:nvPr/>
        </p:nvGrpSpPr>
        <p:grpSpPr>
          <a:xfrm rot="-10800000">
            <a:off x="13645912" y="7750782"/>
            <a:ext cx="1346392" cy="412749"/>
            <a:chOff x="0" y="0"/>
            <a:chExt cx="597833" cy="183271"/>
          </a:xfrm>
        </p:grpSpPr>
        <p:sp>
          <p:nvSpPr>
            <p:cNvPr id="64" name="Freeform 64"/>
            <p:cNvSpPr/>
            <p:nvPr/>
          </p:nvSpPr>
          <p:spPr>
            <a:xfrm>
              <a:off x="0" y="0"/>
              <a:ext cx="597833" cy="183271"/>
            </a:xfrm>
            <a:custGeom>
              <a:avLst/>
              <a:gdLst/>
              <a:ahLst/>
              <a:cxnLst/>
              <a:rect l="l" t="t" r="r" b="b"/>
              <a:pathLst>
                <a:path w="597833" h="183271">
                  <a:moveTo>
                    <a:pt x="203200" y="183271"/>
                  </a:moveTo>
                  <a:lnTo>
                    <a:pt x="394633" y="183271"/>
                  </a:lnTo>
                  <a:lnTo>
                    <a:pt x="597833" y="0"/>
                  </a:lnTo>
                  <a:lnTo>
                    <a:pt x="0" y="0"/>
                  </a:lnTo>
                  <a:lnTo>
                    <a:pt x="203200" y="183271"/>
                  </a:lnTo>
                  <a:close/>
                </a:path>
              </a:pathLst>
            </a:custGeom>
            <a:solidFill>
              <a:srgbClr val="0B1541"/>
            </a:solidFill>
          </p:spPr>
        </p:sp>
        <p:sp>
          <p:nvSpPr>
            <p:cNvPr id="65" name="TextBox 65"/>
            <p:cNvSpPr txBox="1"/>
            <p:nvPr/>
          </p:nvSpPr>
          <p:spPr>
            <a:xfrm>
              <a:off x="127000" y="-123825"/>
              <a:ext cx="343833" cy="3070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20"/>
                </a:lnSpc>
              </a:pPr>
              <a:endParaRPr/>
            </a:p>
          </p:txBody>
        </p:sp>
      </p:grpSp>
      <p:grpSp>
        <p:nvGrpSpPr>
          <p:cNvPr id="66" name="Group 66"/>
          <p:cNvGrpSpPr/>
          <p:nvPr/>
        </p:nvGrpSpPr>
        <p:grpSpPr>
          <a:xfrm rot="-9870462">
            <a:off x="15000250" y="6349401"/>
            <a:ext cx="254489" cy="94113"/>
            <a:chOff x="0" y="0"/>
            <a:chExt cx="90662" cy="33528"/>
          </a:xfrm>
        </p:grpSpPr>
        <p:sp>
          <p:nvSpPr>
            <p:cNvPr id="67" name="Freeform 67"/>
            <p:cNvSpPr/>
            <p:nvPr/>
          </p:nvSpPr>
          <p:spPr>
            <a:xfrm>
              <a:off x="0" y="0"/>
              <a:ext cx="90662" cy="33528"/>
            </a:xfrm>
            <a:custGeom>
              <a:avLst/>
              <a:gdLst/>
              <a:ahLst/>
              <a:cxnLst/>
              <a:rect l="l" t="t" r="r" b="b"/>
              <a:pathLst>
                <a:path w="90662" h="33528">
                  <a:moveTo>
                    <a:pt x="45331" y="0"/>
                  </a:moveTo>
                  <a:cubicBezTo>
                    <a:pt x="20295" y="0"/>
                    <a:pt x="0" y="7506"/>
                    <a:pt x="0" y="16764"/>
                  </a:cubicBezTo>
                  <a:cubicBezTo>
                    <a:pt x="0" y="26023"/>
                    <a:pt x="20295" y="33528"/>
                    <a:pt x="45331" y="33528"/>
                  </a:cubicBezTo>
                  <a:cubicBezTo>
                    <a:pt x="70367" y="33528"/>
                    <a:pt x="90662" y="26023"/>
                    <a:pt x="90662" y="16764"/>
                  </a:cubicBezTo>
                  <a:cubicBezTo>
                    <a:pt x="90662" y="7506"/>
                    <a:pt x="70367" y="0"/>
                    <a:pt x="45331" y="0"/>
                  </a:cubicBezTo>
                  <a:close/>
                </a:path>
              </a:pathLst>
            </a:custGeom>
            <a:solidFill>
              <a:srgbClr val="275CE4"/>
            </a:solidFill>
            <a:ln cap="sq">
              <a:noFill/>
              <a:prstDash val="solid"/>
              <a:miter/>
            </a:ln>
          </p:spPr>
        </p:sp>
        <p:sp>
          <p:nvSpPr>
            <p:cNvPr id="68" name="TextBox 68"/>
            <p:cNvSpPr txBox="1"/>
            <p:nvPr/>
          </p:nvSpPr>
          <p:spPr>
            <a:xfrm>
              <a:off x="8500" y="-120682"/>
              <a:ext cx="73663" cy="151067"/>
            </a:xfrm>
            <a:prstGeom prst="rect">
              <a:avLst/>
            </a:prstGeom>
          </p:spPr>
          <p:txBody>
            <a:bodyPr lIns="37556" tIns="37556" rIns="37556" bIns="37556" rtlCol="0" anchor="ctr"/>
            <a:lstStyle/>
            <a:p>
              <a:pPr marL="0" lvl="0" indent="0" algn="ctr">
                <a:lnSpc>
                  <a:spcPts val="4335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9" name="Group 69"/>
          <p:cNvGrpSpPr/>
          <p:nvPr/>
        </p:nvGrpSpPr>
        <p:grpSpPr>
          <a:xfrm rot="9883450">
            <a:off x="13356063" y="6348985"/>
            <a:ext cx="254489" cy="94113"/>
            <a:chOff x="0" y="0"/>
            <a:chExt cx="90662" cy="33528"/>
          </a:xfrm>
        </p:grpSpPr>
        <p:sp>
          <p:nvSpPr>
            <p:cNvPr id="70" name="Freeform 70"/>
            <p:cNvSpPr/>
            <p:nvPr/>
          </p:nvSpPr>
          <p:spPr>
            <a:xfrm>
              <a:off x="0" y="0"/>
              <a:ext cx="90662" cy="33528"/>
            </a:xfrm>
            <a:custGeom>
              <a:avLst/>
              <a:gdLst/>
              <a:ahLst/>
              <a:cxnLst/>
              <a:rect l="l" t="t" r="r" b="b"/>
              <a:pathLst>
                <a:path w="90662" h="33528">
                  <a:moveTo>
                    <a:pt x="45331" y="0"/>
                  </a:moveTo>
                  <a:cubicBezTo>
                    <a:pt x="20295" y="0"/>
                    <a:pt x="0" y="7506"/>
                    <a:pt x="0" y="16764"/>
                  </a:cubicBezTo>
                  <a:cubicBezTo>
                    <a:pt x="0" y="26023"/>
                    <a:pt x="20295" y="33528"/>
                    <a:pt x="45331" y="33528"/>
                  </a:cubicBezTo>
                  <a:cubicBezTo>
                    <a:pt x="70367" y="33528"/>
                    <a:pt x="90662" y="26023"/>
                    <a:pt x="90662" y="16764"/>
                  </a:cubicBezTo>
                  <a:cubicBezTo>
                    <a:pt x="90662" y="7506"/>
                    <a:pt x="70367" y="0"/>
                    <a:pt x="45331" y="0"/>
                  </a:cubicBezTo>
                  <a:close/>
                </a:path>
              </a:pathLst>
            </a:custGeom>
            <a:solidFill>
              <a:srgbClr val="275CE4"/>
            </a:solidFill>
            <a:ln cap="sq">
              <a:noFill/>
              <a:prstDash val="solid"/>
              <a:miter/>
            </a:ln>
          </p:spPr>
        </p:sp>
        <p:sp>
          <p:nvSpPr>
            <p:cNvPr id="71" name="TextBox 71"/>
            <p:cNvSpPr txBox="1"/>
            <p:nvPr/>
          </p:nvSpPr>
          <p:spPr>
            <a:xfrm>
              <a:off x="8500" y="-120682"/>
              <a:ext cx="73663" cy="151067"/>
            </a:xfrm>
            <a:prstGeom prst="rect">
              <a:avLst/>
            </a:prstGeom>
          </p:spPr>
          <p:txBody>
            <a:bodyPr lIns="37556" tIns="37556" rIns="37556" bIns="37556" rtlCol="0" anchor="ctr"/>
            <a:lstStyle/>
            <a:p>
              <a:pPr marL="0" lvl="0" indent="0" algn="ctr">
                <a:lnSpc>
                  <a:spcPts val="4335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2" name="Group 72"/>
          <p:cNvGrpSpPr/>
          <p:nvPr/>
        </p:nvGrpSpPr>
        <p:grpSpPr>
          <a:xfrm>
            <a:off x="15590947" y="8756254"/>
            <a:ext cx="1551605" cy="1053425"/>
            <a:chOff x="0" y="0"/>
            <a:chExt cx="2068806" cy="1404567"/>
          </a:xfrm>
        </p:grpSpPr>
        <p:grpSp>
          <p:nvGrpSpPr>
            <p:cNvPr id="73" name="Group 73"/>
            <p:cNvGrpSpPr/>
            <p:nvPr/>
          </p:nvGrpSpPr>
          <p:grpSpPr>
            <a:xfrm rot="-1301850">
              <a:off x="69027" y="330569"/>
              <a:ext cx="1930752" cy="743429"/>
              <a:chOff x="0" y="0"/>
              <a:chExt cx="812800" cy="312966"/>
            </a:xfrm>
          </p:grpSpPr>
          <p:sp>
            <p:nvSpPr>
              <p:cNvPr id="74" name="Freeform 74"/>
              <p:cNvSpPr/>
              <p:nvPr/>
            </p:nvSpPr>
            <p:spPr>
              <a:xfrm>
                <a:off x="0" y="0"/>
                <a:ext cx="812800" cy="312966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312966">
                    <a:moveTo>
                      <a:pt x="406400" y="0"/>
                    </a:moveTo>
                    <a:cubicBezTo>
                      <a:pt x="181951" y="0"/>
                      <a:pt x="0" y="70060"/>
                      <a:pt x="0" y="156483"/>
                    </a:cubicBezTo>
                    <a:cubicBezTo>
                      <a:pt x="0" y="242906"/>
                      <a:pt x="181951" y="312966"/>
                      <a:pt x="406400" y="312966"/>
                    </a:cubicBezTo>
                    <a:cubicBezTo>
                      <a:pt x="630849" y="312966"/>
                      <a:pt x="812800" y="242906"/>
                      <a:pt x="812800" y="156483"/>
                    </a:cubicBezTo>
                    <a:cubicBezTo>
                      <a:pt x="812800" y="70060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4B4B"/>
              </a:solidFill>
            </p:spPr>
          </p:sp>
          <p:sp>
            <p:nvSpPr>
              <p:cNvPr id="75" name="TextBox 75"/>
              <p:cNvSpPr txBox="1"/>
              <p:nvPr/>
            </p:nvSpPr>
            <p:spPr>
              <a:xfrm>
                <a:off x="76200" y="-94484"/>
                <a:ext cx="660400" cy="37811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76" name="Group 76"/>
            <p:cNvGrpSpPr/>
            <p:nvPr/>
          </p:nvGrpSpPr>
          <p:grpSpPr>
            <a:xfrm rot="-1301850">
              <a:off x="704833" y="372713"/>
              <a:ext cx="659140" cy="659140"/>
              <a:chOff x="0" y="0"/>
              <a:chExt cx="812800" cy="812800"/>
            </a:xfrm>
          </p:grpSpPr>
          <p:sp>
            <p:nvSpPr>
              <p:cNvPr id="77" name="Freeform 7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78" name="TextBox 78"/>
              <p:cNvSpPr txBox="1"/>
              <p:nvPr/>
            </p:nvSpPr>
            <p:spPr>
              <a:xfrm>
                <a:off x="76200" y="-47625"/>
                <a:ext cx="660400" cy="7842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</p:grpSp>
      <p:grpSp>
        <p:nvGrpSpPr>
          <p:cNvPr id="79" name="Group 79"/>
          <p:cNvGrpSpPr/>
          <p:nvPr/>
        </p:nvGrpSpPr>
        <p:grpSpPr>
          <a:xfrm>
            <a:off x="11634428" y="7810236"/>
            <a:ext cx="557572" cy="1448064"/>
            <a:chOff x="0" y="0"/>
            <a:chExt cx="743429" cy="1930752"/>
          </a:xfrm>
        </p:grpSpPr>
        <p:grpSp>
          <p:nvGrpSpPr>
            <p:cNvPr id="80" name="Group 80"/>
            <p:cNvGrpSpPr/>
            <p:nvPr/>
          </p:nvGrpSpPr>
          <p:grpSpPr>
            <a:xfrm rot="-5400000">
              <a:off x="-593662" y="593662"/>
              <a:ext cx="1930752" cy="743429"/>
              <a:chOff x="0" y="0"/>
              <a:chExt cx="812800" cy="312966"/>
            </a:xfrm>
          </p:grpSpPr>
          <p:sp>
            <p:nvSpPr>
              <p:cNvPr id="81" name="Freeform 81"/>
              <p:cNvSpPr/>
              <p:nvPr/>
            </p:nvSpPr>
            <p:spPr>
              <a:xfrm>
                <a:off x="0" y="0"/>
                <a:ext cx="812800" cy="312966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312966">
                    <a:moveTo>
                      <a:pt x="406400" y="0"/>
                    </a:moveTo>
                    <a:cubicBezTo>
                      <a:pt x="181951" y="0"/>
                      <a:pt x="0" y="70060"/>
                      <a:pt x="0" y="156483"/>
                    </a:cubicBezTo>
                    <a:cubicBezTo>
                      <a:pt x="0" y="242906"/>
                      <a:pt x="181951" y="312966"/>
                      <a:pt x="406400" y="312966"/>
                    </a:cubicBezTo>
                    <a:cubicBezTo>
                      <a:pt x="630849" y="312966"/>
                      <a:pt x="812800" y="242906"/>
                      <a:pt x="812800" y="156483"/>
                    </a:cubicBezTo>
                    <a:cubicBezTo>
                      <a:pt x="812800" y="70060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F3B9B"/>
              </a:solidFill>
            </p:spPr>
          </p:sp>
          <p:sp>
            <p:nvSpPr>
              <p:cNvPr id="82" name="TextBox 82"/>
              <p:cNvSpPr txBox="1"/>
              <p:nvPr/>
            </p:nvSpPr>
            <p:spPr>
              <a:xfrm>
                <a:off x="76200" y="-94484"/>
                <a:ext cx="660400" cy="37811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83" name="Group 83"/>
            <p:cNvGrpSpPr/>
            <p:nvPr/>
          </p:nvGrpSpPr>
          <p:grpSpPr>
            <a:xfrm rot="-5400000">
              <a:off x="42144" y="635806"/>
              <a:ext cx="659140" cy="659140"/>
              <a:chOff x="0" y="0"/>
              <a:chExt cx="812800" cy="812800"/>
            </a:xfrm>
          </p:grpSpPr>
          <p:sp>
            <p:nvSpPr>
              <p:cNvPr id="84" name="Freeform 8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85" name="TextBox 85"/>
              <p:cNvSpPr txBox="1"/>
              <p:nvPr/>
            </p:nvSpPr>
            <p:spPr>
              <a:xfrm>
                <a:off x="76200" y="-47625"/>
                <a:ext cx="660400" cy="7842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</p:grpSp>
      <p:sp>
        <p:nvSpPr>
          <p:cNvPr id="86" name="TextBox 86"/>
          <p:cNvSpPr txBox="1"/>
          <p:nvPr/>
        </p:nvSpPr>
        <p:spPr>
          <a:xfrm>
            <a:off x="3460369" y="3340690"/>
            <a:ext cx="2770263" cy="555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99"/>
              </a:lnSpc>
              <a:spcBef>
                <a:spcPct val="0"/>
              </a:spcBef>
            </a:pPr>
            <a:r>
              <a:rPr lang="en-US" sz="1999" spc="39" dirty="0">
                <a:solidFill>
                  <a:srgbClr val="FFFFFF"/>
                </a:solidFill>
                <a:latin typeface="Montserrat Bold"/>
              </a:rPr>
              <a:t>DATASET OVERVIEW</a:t>
            </a:r>
          </a:p>
        </p:txBody>
      </p:sp>
      <p:sp>
        <p:nvSpPr>
          <p:cNvPr id="87" name="TextBox 87"/>
          <p:cNvSpPr txBox="1"/>
          <p:nvPr/>
        </p:nvSpPr>
        <p:spPr>
          <a:xfrm>
            <a:off x="3460369" y="4402992"/>
            <a:ext cx="2770263" cy="555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99"/>
              </a:lnSpc>
              <a:spcBef>
                <a:spcPct val="0"/>
              </a:spcBef>
            </a:pPr>
            <a:r>
              <a:rPr lang="en-US" sz="1999" spc="39" dirty="0">
                <a:solidFill>
                  <a:srgbClr val="FFFFFF"/>
                </a:solidFill>
                <a:latin typeface="Montserrat Bold"/>
              </a:rPr>
              <a:t>INSURANCE CAR OVERVIEW</a:t>
            </a:r>
          </a:p>
        </p:txBody>
      </p:sp>
      <p:sp>
        <p:nvSpPr>
          <p:cNvPr id="88" name="TextBox 88"/>
          <p:cNvSpPr txBox="1"/>
          <p:nvPr/>
        </p:nvSpPr>
        <p:spPr>
          <a:xfrm>
            <a:off x="3460369" y="5484191"/>
            <a:ext cx="3592661" cy="555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99"/>
              </a:lnSpc>
              <a:spcBef>
                <a:spcPct val="0"/>
              </a:spcBef>
            </a:pPr>
            <a:r>
              <a:rPr lang="en-US" sz="1999" spc="39" dirty="0">
                <a:solidFill>
                  <a:srgbClr val="FFFFFF"/>
                </a:solidFill>
                <a:latin typeface="Montserrat Bold"/>
              </a:rPr>
              <a:t>INSURANCE CLIENT INFORMATION</a:t>
            </a:r>
          </a:p>
        </p:txBody>
      </p:sp>
      <p:sp>
        <p:nvSpPr>
          <p:cNvPr id="89" name="TextBox 89"/>
          <p:cNvSpPr txBox="1"/>
          <p:nvPr/>
        </p:nvSpPr>
        <p:spPr>
          <a:xfrm>
            <a:off x="3460369" y="6533697"/>
            <a:ext cx="2770263" cy="2759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99"/>
              </a:lnSpc>
              <a:spcBef>
                <a:spcPct val="0"/>
              </a:spcBef>
            </a:pPr>
            <a:r>
              <a:rPr lang="en-US" sz="1999" spc="39">
                <a:solidFill>
                  <a:srgbClr val="FFFFFF"/>
                </a:solidFill>
                <a:latin typeface="Montserrat Bold"/>
              </a:rPr>
              <a:t>CONCLUSION</a:t>
            </a:r>
          </a:p>
        </p:txBody>
      </p:sp>
      <p:sp>
        <p:nvSpPr>
          <p:cNvPr id="90" name="TextBox 90"/>
          <p:cNvSpPr txBox="1"/>
          <p:nvPr/>
        </p:nvSpPr>
        <p:spPr>
          <a:xfrm>
            <a:off x="1602449" y="1649973"/>
            <a:ext cx="14764301" cy="10565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185"/>
              </a:lnSpc>
              <a:spcBef>
                <a:spcPct val="0"/>
              </a:spcBef>
            </a:pPr>
            <a:r>
              <a:rPr lang="en-US" sz="7441" spc="148" dirty="0">
                <a:solidFill>
                  <a:srgbClr val="FFFFFF"/>
                </a:solidFill>
                <a:latin typeface="Montserrat Ultra-Bold"/>
              </a:rPr>
              <a:t>CONTENT: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AD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-1467396" y="1467395"/>
            <a:ext cx="11075660" cy="8140867"/>
            <a:chOff x="0" y="0"/>
            <a:chExt cx="2953956" cy="227115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953956" cy="2271157"/>
            </a:xfrm>
            <a:custGeom>
              <a:avLst/>
              <a:gdLst/>
              <a:ahLst/>
              <a:cxnLst/>
              <a:rect l="l" t="t" r="r" b="b"/>
              <a:pathLst>
                <a:path w="2953956" h="2271157">
                  <a:moveTo>
                    <a:pt x="0" y="0"/>
                  </a:moveTo>
                  <a:lnTo>
                    <a:pt x="2953956" y="0"/>
                  </a:lnTo>
                  <a:lnTo>
                    <a:pt x="2953956" y="2271157"/>
                  </a:lnTo>
                  <a:lnTo>
                    <a:pt x="0" y="2271157"/>
                  </a:lnTo>
                  <a:close/>
                </a:path>
              </a:pathLst>
            </a:custGeom>
            <a:solidFill>
              <a:srgbClr val="0B1541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23825"/>
              <a:ext cx="2953956" cy="23949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2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 rot="-5400000">
            <a:off x="10950260" y="5061438"/>
            <a:ext cx="12020550" cy="164123"/>
            <a:chOff x="0" y="0"/>
            <a:chExt cx="3165906" cy="4322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165906" cy="43226"/>
            </a:xfrm>
            <a:custGeom>
              <a:avLst/>
              <a:gdLst/>
              <a:ahLst/>
              <a:cxnLst/>
              <a:rect l="l" t="t" r="r" b="b"/>
              <a:pathLst>
                <a:path w="3165906" h="43226">
                  <a:moveTo>
                    <a:pt x="0" y="0"/>
                  </a:moveTo>
                  <a:lnTo>
                    <a:pt x="3165906" y="0"/>
                  </a:lnTo>
                  <a:lnTo>
                    <a:pt x="3165906" y="43226"/>
                  </a:lnTo>
                  <a:lnTo>
                    <a:pt x="0" y="43226"/>
                  </a:lnTo>
                  <a:close/>
                </a:path>
              </a:pathLst>
            </a:custGeom>
            <a:solidFill>
              <a:srgbClr val="FFDD8C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123825"/>
              <a:ext cx="3165906" cy="1670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2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 rot="-5400000">
            <a:off x="12198101" y="4214632"/>
            <a:ext cx="11215802" cy="1690933"/>
            <a:chOff x="0" y="0"/>
            <a:chExt cx="2953956" cy="445349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953956" cy="445349"/>
            </a:xfrm>
            <a:custGeom>
              <a:avLst/>
              <a:gdLst/>
              <a:ahLst/>
              <a:cxnLst/>
              <a:rect l="l" t="t" r="r" b="b"/>
              <a:pathLst>
                <a:path w="2953956" h="445349">
                  <a:moveTo>
                    <a:pt x="0" y="0"/>
                  </a:moveTo>
                  <a:lnTo>
                    <a:pt x="2953956" y="0"/>
                  </a:lnTo>
                  <a:lnTo>
                    <a:pt x="2953956" y="445349"/>
                  </a:lnTo>
                  <a:lnTo>
                    <a:pt x="0" y="445349"/>
                  </a:lnTo>
                  <a:close/>
                </a:path>
              </a:pathLst>
            </a:custGeom>
            <a:solidFill>
              <a:srgbClr val="F5F1DC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123825"/>
              <a:ext cx="2953956" cy="5691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20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 rot="-5400000">
            <a:off x="6768605" y="596230"/>
            <a:ext cx="13664400" cy="9094540"/>
            <a:chOff x="0" y="0"/>
            <a:chExt cx="18219200" cy="12126053"/>
          </a:xfrm>
        </p:grpSpPr>
        <p:grpSp>
          <p:nvGrpSpPr>
            <p:cNvPr id="13" name="Group 13"/>
            <p:cNvGrpSpPr/>
            <p:nvPr/>
          </p:nvGrpSpPr>
          <p:grpSpPr>
            <a:xfrm>
              <a:off x="1095900" y="855961"/>
              <a:ext cx="16027400" cy="218831"/>
              <a:chOff x="0" y="0"/>
              <a:chExt cx="3165906" cy="43226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3165906" cy="43226"/>
              </a:xfrm>
              <a:custGeom>
                <a:avLst/>
                <a:gdLst/>
                <a:ahLst/>
                <a:cxnLst/>
                <a:rect l="l" t="t" r="r" b="b"/>
                <a:pathLst>
                  <a:path w="3165906" h="43226">
                    <a:moveTo>
                      <a:pt x="0" y="0"/>
                    </a:moveTo>
                    <a:lnTo>
                      <a:pt x="3165906" y="0"/>
                    </a:lnTo>
                    <a:lnTo>
                      <a:pt x="3165906" y="43226"/>
                    </a:lnTo>
                    <a:lnTo>
                      <a:pt x="0" y="43226"/>
                    </a:lnTo>
                    <a:close/>
                  </a:path>
                </a:pathLst>
              </a:custGeom>
              <a:solidFill>
                <a:srgbClr val="FFDD8C"/>
              </a:solidFill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0" y="-123825"/>
                <a:ext cx="3165906" cy="16705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16" name="Group 16"/>
            <p:cNvGrpSpPr/>
            <p:nvPr/>
          </p:nvGrpSpPr>
          <p:grpSpPr>
            <a:xfrm>
              <a:off x="0" y="3285507"/>
              <a:ext cx="2788000" cy="93675"/>
              <a:chOff x="0" y="0"/>
              <a:chExt cx="547795" cy="18406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8" name="TextBox 18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19" name="Group 19"/>
            <p:cNvGrpSpPr/>
            <p:nvPr/>
          </p:nvGrpSpPr>
          <p:grpSpPr>
            <a:xfrm>
              <a:off x="11570400" y="3285507"/>
              <a:ext cx="2788000" cy="93675"/>
              <a:chOff x="0" y="0"/>
              <a:chExt cx="547795" cy="18406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21" name="TextBox 21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22" name="Group 22"/>
            <p:cNvGrpSpPr/>
            <p:nvPr/>
          </p:nvGrpSpPr>
          <p:grpSpPr>
            <a:xfrm>
              <a:off x="3860800" y="3285507"/>
              <a:ext cx="2788000" cy="93675"/>
              <a:chOff x="0" y="0"/>
              <a:chExt cx="547795" cy="18406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24" name="TextBox 24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25" name="Group 25"/>
            <p:cNvGrpSpPr/>
            <p:nvPr/>
          </p:nvGrpSpPr>
          <p:grpSpPr>
            <a:xfrm>
              <a:off x="15431200" y="3285507"/>
              <a:ext cx="2788000" cy="93675"/>
              <a:chOff x="0" y="0"/>
              <a:chExt cx="547795" cy="18406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27" name="TextBox 27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28" name="Group 28"/>
            <p:cNvGrpSpPr/>
            <p:nvPr/>
          </p:nvGrpSpPr>
          <p:grpSpPr>
            <a:xfrm>
              <a:off x="7715600" y="3285507"/>
              <a:ext cx="2788000" cy="93675"/>
              <a:chOff x="0" y="0"/>
              <a:chExt cx="547795" cy="18406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30" name="TextBox 30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31" name="Group 31"/>
            <p:cNvGrpSpPr/>
            <p:nvPr/>
          </p:nvGrpSpPr>
          <p:grpSpPr>
            <a:xfrm>
              <a:off x="0" y="8069329"/>
              <a:ext cx="2788000" cy="93675"/>
              <a:chOff x="0" y="0"/>
              <a:chExt cx="547795" cy="18406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33" name="TextBox 33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34" name="Group 34"/>
            <p:cNvGrpSpPr/>
            <p:nvPr/>
          </p:nvGrpSpPr>
          <p:grpSpPr>
            <a:xfrm>
              <a:off x="11570400" y="8069329"/>
              <a:ext cx="2788000" cy="93675"/>
              <a:chOff x="0" y="0"/>
              <a:chExt cx="547795" cy="18406"/>
            </a:xfrm>
          </p:grpSpPr>
          <p:sp>
            <p:nvSpPr>
              <p:cNvPr id="35" name="Freeform 35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36" name="TextBox 36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37" name="Group 37"/>
            <p:cNvGrpSpPr/>
            <p:nvPr/>
          </p:nvGrpSpPr>
          <p:grpSpPr>
            <a:xfrm>
              <a:off x="3860800" y="8069329"/>
              <a:ext cx="2788000" cy="93675"/>
              <a:chOff x="0" y="0"/>
              <a:chExt cx="547795" cy="18406"/>
            </a:xfrm>
          </p:grpSpPr>
          <p:sp>
            <p:nvSpPr>
              <p:cNvPr id="38" name="Freeform 38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39" name="TextBox 39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40" name="Group 40"/>
            <p:cNvGrpSpPr/>
            <p:nvPr/>
          </p:nvGrpSpPr>
          <p:grpSpPr>
            <a:xfrm>
              <a:off x="15431200" y="8069329"/>
              <a:ext cx="2788000" cy="93675"/>
              <a:chOff x="0" y="0"/>
              <a:chExt cx="547795" cy="18406"/>
            </a:xfrm>
          </p:grpSpPr>
          <p:sp>
            <p:nvSpPr>
              <p:cNvPr id="41" name="Freeform 41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42" name="TextBox 42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43" name="Group 43"/>
            <p:cNvGrpSpPr/>
            <p:nvPr/>
          </p:nvGrpSpPr>
          <p:grpSpPr>
            <a:xfrm>
              <a:off x="7715600" y="8069329"/>
              <a:ext cx="2788000" cy="93675"/>
              <a:chOff x="0" y="0"/>
              <a:chExt cx="547795" cy="18406"/>
            </a:xfrm>
          </p:grpSpPr>
          <p:sp>
            <p:nvSpPr>
              <p:cNvPr id="44" name="Freeform 44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45" name="TextBox 45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46" name="Group 46"/>
            <p:cNvGrpSpPr/>
            <p:nvPr/>
          </p:nvGrpSpPr>
          <p:grpSpPr>
            <a:xfrm>
              <a:off x="1095900" y="5589898"/>
              <a:ext cx="16027400" cy="218831"/>
              <a:chOff x="0" y="0"/>
              <a:chExt cx="3165906" cy="43226"/>
            </a:xfrm>
          </p:grpSpPr>
          <p:sp>
            <p:nvSpPr>
              <p:cNvPr id="47" name="Freeform 47"/>
              <p:cNvSpPr/>
              <p:nvPr/>
            </p:nvSpPr>
            <p:spPr>
              <a:xfrm>
                <a:off x="0" y="0"/>
                <a:ext cx="3165906" cy="43226"/>
              </a:xfrm>
              <a:custGeom>
                <a:avLst/>
                <a:gdLst/>
                <a:ahLst/>
                <a:cxnLst/>
                <a:rect l="l" t="t" r="r" b="b"/>
                <a:pathLst>
                  <a:path w="3165906" h="43226">
                    <a:moveTo>
                      <a:pt x="0" y="0"/>
                    </a:moveTo>
                    <a:lnTo>
                      <a:pt x="3165906" y="0"/>
                    </a:lnTo>
                    <a:lnTo>
                      <a:pt x="3165906" y="43226"/>
                    </a:lnTo>
                    <a:lnTo>
                      <a:pt x="0" y="43226"/>
                    </a:lnTo>
                    <a:close/>
                  </a:path>
                </a:pathLst>
              </a:custGeom>
              <a:solidFill>
                <a:srgbClr val="FFDD8C"/>
              </a:solidFill>
            </p:spPr>
          </p:sp>
          <p:sp>
            <p:nvSpPr>
              <p:cNvPr id="48" name="TextBox 48"/>
              <p:cNvSpPr txBox="1"/>
              <p:nvPr/>
            </p:nvSpPr>
            <p:spPr>
              <a:xfrm>
                <a:off x="0" y="-123825"/>
                <a:ext cx="3165906" cy="16705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49" name="Group 49"/>
            <p:cNvGrpSpPr/>
            <p:nvPr/>
          </p:nvGrpSpPr>
          <p:grpSpPr>
            <a:xfrm rot="5400000">
              <a:off x="3517479" y="593662"/>
              <a:ext cx="1930752" cy="743429"/>
              <a:chOff x="0" y="0"/>
              <a:chExt cx="812800" cy="312966"/>
            </a:xfrm>
          </p:grpSpPr>
          <p:sp>
            <p:nvSpPr>
              <p:cNvPr id="50" name="Freeform 50"/>
              <p:cNvSpPr/>
              <p:nvPr/>
            </p:nvSpPr>
            <p:spPr>
              <a:xfrm>
                <a:off x="0" y="0"/>
                <a:ext cx="812800" cy="312966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312966">
                    <a:moveTo>
                      <a:pt x="406400" y="0"/>
                    </a:moveTo>
                    <a:cubicBezTo>
                      <a:pt x="181951" y="0"/>
                      <a:pt x="0" y="70060"/>
                      <a:pt x="0" y="156483"/>
                    </a:cubicBezTo>
                    <a:cubicBezTo>
                      <a:pt x="0" y="242906"/>
                      <a:pt x="181951" y="312966"/>
                      <a:pt x="406400" y="312966"/>
                    </a:cubicBezTo>
                    <a:cubicBezTo>
                      <a:pt x="630849" y="312966"/>
                      <a:pt x="812800" y="242906"/>
                      <a:pt x="812800" y="156483"/>
                    </a:cubicBezTo>
                    <a:cubicBezTo>
                      <a:pt x="812800" y="70060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F3B9B"/>
              </a:solidFill>
            </p:spPr>
          </p:sp>
          <p:sp>
            <p:nvSpPr>
              <p:cNvPr id="51" name="TextBox 51"/>
              <p:cNvSpPr txBox="1"/>
              <p:nvPr/>
            </p:nvSpPr>
            <p:spPr>
              <a:xfrm>
                <a:off x="76200" y="-94484"/>
                <a:ext cx="660400" cy="37811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52" name="Group 52"/>
            <p:cNvGrpSpPr/>
            <p:nvPr/>
          </p:nvGrpSpPr>
          <p:grpSpPr>
            <a:xfrm rot="5400000">
              <a:off x="4153285" y="635806"/>
              <a:ext cx="659140" cy="659140"/>
              <a:chOff x="0" y="0"/>
              <a:chExt cx="812800" cy="812800"/>
            </a:xfrm>
          </p:grpSpPr>
          <p:sp>
            <p:nvSpPr>
              <p:cNvPr id="53" name="Freeform 5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54" name="TextBox 54"/>
              <p:cNvSpPr txBox="1"/>
              <p:nvPr/>
            </p:nvSpPr>
            <p:spPr>
              <a:xfrm>
                <a:off x="76200" y="-47625"/>
                <a:ext cx="660400" cy="7842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55" name="Group 55"/>
            <p:cNvGrpSpPr/>
            <p:nvPr/>
          </p:nvGrpSpPr>
          <p:grpSpPr>
            <a:xfrm rot="7531530">
              <a:off x="8627140" y="1449622"/>
              <a:ext cx="1930752" cy="743429"/>
              <a:chOff x="0" y="0"/>
              <a:chExt cx="812800" cy="312966"/>
            </a:xfrm>
          </p:grpSpPr>
          <p:sp>
            <p:nvSpPr>
              <p:cNvPr id="56" name="Freeform 56"/>
              <p:cNvSpPr/>
              <p:nvPr/>
            </p:nvSpPr>
            <p:spPr>
              <a:xfrm>
                <a:off x="0" y="0"/>
                <a:ext cx="812800" cy="312966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312966">
                    <a:moveTo>
                      <a:pt x="406400" y="0"/>
                    </a:moveTo>
                    <a:cubicBezTo>
                      <a:pt x="181951" y="0"/>
                      <a:pt x="0" y="70060"/>
                      <a:pt x="0" y="156483"/>
                    </a:cubicBezTo>
                    <a:cubicBezTo>
                      <a:pt x="0" y="242906"/>
                      <a:pt x="181951" y="312966"/>
                      <a:pt x="406400" y="312966"/>
                    </a:cubicBezTo>
                    <a:cubicBezTo>
                      <a:pt x="630849" y="312966"/>
                      <a:pt x="812800" y="242906"/>
                      <a:pt x="812800" y="156483"/>
                    </a:cubicBezTo>
                    <a:cubicBezTo>
                      <a:pt x="812800" y="70060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22BF7E"/>
              </a:solidFill>
            </p:spPr>
          </p:sp>
          <p:sp>
            <p:nvSpPr>
              <p:cNvPr id="57" name="TextBox 57"/>
              <p:cNvSpPr txBox="1"/>
              <p:nvPr/>
            </p:nvSpPr>
            <p:spPr>
              <a:xfrm>
                <a:off x="76200" y="-94484"/>
                <a:ext cx="660400" cy="37811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58" name="Group 58"/>
            <p:cNvGrpSpPr/>
            <p:nvPr/>
          </p:nvGrpSpPr>
          <p:grpSpPr>
            <a:xfrm rot="7531530">
              <a:off x="9262946" y="1491767"/>
              <a:ext cx="659140" cy="659140"/>
              <a:chOff x="0" y="0"/>
              <a:chExt cx="812800" cy="812800"/>
            </a:xfrm>
          </p:grpSpPr>
          <p:sp>
            <p:nvSpPr>
              <p:cNvPr id="59" name="Freeform 5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60" name="TextBox 60"/>
              <p:cNvSpPr txBox="1"/>
              <p:nvPr/>
            </p:nvSpPr>
            <p:spPr>
              <a:xfrm>
                <a:off x="76200" y="-47625"/>
                <a:ext cx="660400" cy="7842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61" name="Group 61"/>
            <p:cNvGrpSpPr/>
            <p:nvPr/>
          </p:nvGrpSpPr>
          <p:grpSpPr>
            <a:xfrm rot="4098149">
              <a:off x="3889194" y="10719935"/>
              <a:ext cx="1930752" cy="743429"/>
              <a:chOff x="0" y="0"/>
              <a:chExt cx="812800" cy="312966"/>
            </a:xfrm>
          </p:grpSpPr>
          <p:sp>
            <p:nvSpPr>
              <p:cNvPr id="62" name="Freeform 62"/>
              <p:cNvSpPr/>
              <p:nvPr/>
            </p:nvSpPr>
            <p:spPr>
              <a:xfrm>
                <a:off x="0" y="0"/>
                <a:ext cx="812800" cy="312966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312966">
                    <a:moveTo>
                      <a:pt x="406400" y="0"/>
                    </a:moveTo>
                    <a:cubicBezTo>
                      <a:pt x="181951" y="0"/>
                      <a:pt x="0" y="70060"/>
                      <a:pt x="0" y="156483"/>
                    </a:cubicBezTo>
                    <a:cubicBezTo>
                      <a:pt x="0" y="242906"/>
                      <a:pt x="181951" y="312966"/>
                      <a:pt x="406400" y="312966"/>
                    </a:cubicBezTo>
                    <a:cubicBezTo>
                      <a:pt x="630849" y="312966"/>
                      <a:pt x="812800" y="242906"/>
                      <a:pt x="812800" y="156483"/>
                    </a:cubicBezTo>
                    <a:cubicBezTo>
                      <a:pt x="812800" y="70060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4B4B"/>
              </a:solidFill>
            </p:spPr>
          </p:sp>
          <p:sp>
            <p:nvSpPr>
              <p:cNvPr id="63" name="TextBox 63"/>
              <p:cNvSpPr txBox="1"/>
              <p:nvPr/>
            </p:nvSpPr>
            <p:spPr>
              <a:xfrm>
                <a:off x="76200" y="-94484"/>
                <a:ext cx="660400" cy="37811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64" name="Group 64"/>
            <p:cNvGrpSpPr/>
            <p:nvPr/>
          </p:nvGrpSpPr>
          <p:grpSpPr>
            <a:xfrm rot="4098149">
              <a:off x="4524999" y="10762080"/>
              <a:ext cx="659140" cy="659140"/>
              <a:chOff x="0" y="0"/>
              <a:chExt cx="812800" cy="812800"/>
            </a:xfrm>
          </p:grpSpPr>
          <p:sp>
            <p:nvSpPr>
              <p:cNvPr id="65" name="Freeform 6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66" name="TextBox 66"/>
              <p:cNvSpPr txBox="1"/>
              <p:nvPr/>
            </p:nvSpPr>
            <p:spPr>
              <a:xfrm>
                <a:off x="76200" y="-47625"/>
                <a:ext cx="660400" cy="7842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67" name="Group 67"/>
            <p:cNvGrpSpPr/>
            <p:nvPr/>
          </p:nvGrpSpPr>
          <p:grpSpPr>
            <a:xfrm>
              <a:off x="9220802" y="10926527"/>
              <a:ext cx="1930752" cy="743429"/>
              <a:chOff x="0" y="0"/>
              <a:chExt cx="812800" cy="312966"/>
            </a:xfrm>
          </p:grpSpPr>
          <p:sp>
            <p:nvSpPr>
              <p:cNvPr id="68" name="Freeform 68"/>
              <p:cNvSpPr/>
              <p:nvPr/>
            </p:nvSpPr>
            <p:spPr>
              <a:xfrm>
                <a:off x="0" y="0"/>
                <a:ext cx="812800" cy="312966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312966">
                    <a:moveTo>
                      <a:pt x="406400" y="0"/>
                    </a:moveTo>
                    <a:cubicBezTo>
                      <a:pt x="181951" y="0"/>
                      <a:pt x="0" y="70060"/>
                      <a:pt x="0" y="156483"/>
                    </a:cubicBezTo>
                    <a:cubicBezTo>
                      <a:pt x="0" y="242906"/>
                      <a:pt x="181951" y="312966"/>
                      <a:pt x="406400" y="312966"/>
                    </a:cubicBezTo>
                    <a:cubicBezTo>
                      <a:pt x="630849" y="312966"/>
                      <a:pt x="812800" y="242906"/>
                      <a:pt x="812800" y="156483"/>
                    </a:cubicBezTo>
                    <a:cubicBezTo>
                      <a:pt x="812800" y="70060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F3B9B"/>
              </a:solidFill>
            </p:spPr>
          </p:sp>
          <p:sp>
            <p:nvSpPr>
              <p:cNvPr id="69" name="TextBox 69"/>
              <p:cNvSpPr txBox="1"/>
              <p:nvPr/>
            </p:nvSpPr>
            <p:spPr>
              <a:xfrm>
                <a:off x="76200" y="-94484"/>
                <a:ext cx="660400" cy="37811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70" name="Group 70"/>
            <p:cNvGrpSpPr/>
            <p:nvPr/>
          </p:nvGrpSpPr>
          <p:grpSpPr>
            <a:xfrm>
              <a:off x="9856607" y="10968671"/>
              <a:ext cx="659140" cy="659140"/>
              <a:chOff x="0" y="0"/>
              <a:chExt cx="812800" cy="812800"/>
            </a:xfrm>
          </p:grpSpPr>
          <p:sp>
            <p:nvSpPr>
              <p:cNvPr id="71" name="Freeform 7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72" name="TextBox 72"/>
              <p:cNvSpPr txBox="1"/>
              <p:nvPr/>
            </p:nvSpPr>
            <p:spPr>
              <a:xfrm>
                <a:off x="76200" y="-47625"/>
                <a:ext cx="660400" cy="7842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73" name="Group 73"/>
            <p:cNvGrpSpPr/>
            <p:nvPr/>
          </p:nvGrpSpPr>
          <p:grpSpPr>
            <a:xfrm rot="-5620548">
              <a:off x="12840443" y="4230963"/>
              <a:ext cx="1930752" cy="743429"/>
              <a:chOff x="0" y="0"/>
              <a:chExt cx="812800" cy="312966"/>
            </a:xfrm>
          </p:grpSpPr>
          <p:sp>
            <p:nvSpPr>
              <p:cNvPr id="74" name="Freeform 74"/>
              <p:cNvSpPr/>
              <p:nvPr/>
            </p:nvSpPr>
            <p:spPr>
              <a:xfrm>
                <a:off x="0" y="0"/>
                <a:ext cx="812800" cy="312966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312966">
                    <a:moveTo>
                      <a:pt x="406400" y="0"/>
                    </a:moveTo>
                    <a:cubicBezTo>
                      <a:pt x="181951" y="0"/>
                      <a:pt x="0" y="70060"/>
                      <a:pt x="0" y="156483"/>
                    </a:cubicBezTo>
                    <a:cubicBezTo>
                      <a:pt x="0" y="242906"/>
                      <a:pt x="181951" y="312966"/>
                      <a:pt x="406400" y="312966"/>
                    </a:cubicBezTo>
                    <a:cubicBezTo>
                      <a:pt x="630849" y="312966"/>
                      <a:pt x="812800" y="242906"/>
                      <a:pt x="812800" y="156483"/>
                    </a:cubicBezTo>
                    <a:cubicBezTo>
                      <a:pt x="812800" y="70060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87CDF"/>
              </a:solidFill>
            </p:spPr>
          </p:sp>
          <p:sp>
            <p:nvSpPr>
              <p:cNvPr id="75" name="TextBox 75"/>
              <p:cNvSpPr txBox="1"/>
              <p:nvPr/>
            </p:nvSpPr>
            <p:spPr>
              <a:xfrm>
                <a:off x="76200" y="-94484"/>
                <a:ext cx="660400" cy="37811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76" name="Group 76"/>
            <p:cNvGrpSpPr/>
            <p:nvPr/>
          </p:nvGrpSpPr>
          <p:grpSpPr>
            <a:xfrm rot="-5620548">
              <a:off x="13476249" y="4273107"/>
              <a:ext cx="659140" cy="659140"/>
              <a:chOff x="0" y="0"/>
              <a:chExt cx="812800" cy="812800"/>
            </a:xfrm>
          </p:grpSpPr>
          <p:sp>
            <p:nvSpPr>
              <p:cNvPr id="77" name="Freeform 7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78" name="TextBox 78"/>
              <p:cNvSpPr txBox="1"/>
              <p:nvPr/>
            </p:nvSpPr>
            <p:spPr>
              <a:xfrm>
                <a:off x="76200" y="-47625"/>
                <a:ext cx="660400" cy="7842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</p:grpSp>
      <p:grpSp>
        <p:nvGrpSpPr>
          <p:cNvPr id="82" name="Group 82"/>
          <p:cNvGrpSpPr/>
          <p:nvPr/>
        </p:nvGrpSpPr>
        <p:grpSpPr>
          <a:xfrm>
            <a:off x="10879955" y="-192360"/>
            <a:ext cx="5716514" cy="8524014"/>
            <a:chOff x="0" y="0"/>
            <a:chExt cx="7622019" cy="11365351"/>
          </a:xfrm>
        </p:grpSpPr>
        <p:grpSp>
          <p:nvGrpSpPr>
            <p:cNvPr id="83" name="Group 83"/>
            <p:cNvGrpSpPr/>
            <p:nvPr/>
          </p:nvGrpSpPr>
          <p:grpSpPr>
            <a:xfrm>
              <a:off x="4062685" y="3907822"/>
              <a:ext cx="259157" cy="922763"/>
              <a:chOff x="0" y="0"/>
              <a:chExt cx="39938" cy="142206"/>
            </a:xfrm>
          </p:grpSpPr>
          <p:sp>
            <p:nvSpPr>
              <p:cNvPr id="84" name="Freeform 84"/>
              <p:cNvSpPr/>
              <p:nvPr/>
            </p:nvSpPr>
            <p:spPr>
              <a:xfrm>
                <a:off x="0" y="0"/>
                <a:ext cx="39938" cy="142206"/>
              </a:xfrm>
              <a:custGeom>
                <a:avLst/>
                <a:gdLst/>
                <a:ahLst/>
                <a:cxnLst/>
                <a:rect l="l" t="t" r="r" b="b"/>
                <a:pathLst>
                  <a:path w="39938" h="142206">
                    <a:moveTo>
                      <a:pt x="0" y="0"/>
                    </a:moveTo>
                    <a:lnTo>
                      <a:pt x="39938" y="0"/>
                    </a:lnTo>
                    <a:lnTo>
                      <a:pt x="39938" y="142206"/>
                    </a:lnTo>
                    <a:lnTo>
                      <a:pt x="0" y="142206"/>
                    </a:lnTo>
                    <a:close/>
                  </a:path>
                </a:pathLst>
              </a:custGeom>
              <a:solidFill>
                <a:srgbClr val="0B1541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85" name="TextBox 85"/>
              <p:cNvSpPr txBox="1"/>
              <p:nvPr/>
            </p:nvSpPr>
            <p:spPr>
              <a:xfrm>
                <a:off x="0" y="-123825"/>
                <a:ext cx="39938" cy="2660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441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86" name="Group 86"/>
            <p:cNvGrpSpPr/>
            <p:nvPr/>
          </p:nvGrpSpPr>
          <p:grpSpPr>
            <a:xfrm>
              <a:off x="6732983" y="3907822"/>
              <a:ext cx="259157" cy="922763"/>
              <a:chOff x="0" y="0"/>
              <a:chExt cx="39938" cy="142206"/>
            </a:xfrm>
          </p:grpSpPr>
          <p:sp>
            <p:nvSpPr>
              <p:cNvPr id="87" name="Freeform 87"/>
              <p:cNvSpPr/>
              <p:nvPr/>
            </p:nvSpPr>
            <p:spPr>
              <a:xfrm>
                <a:off x="0" y="0"/>
                <a:ext cx="39938" cy="142206"/>
              </a:xfrm>
              <a:custGeom>
                <a:avLst/>
                <a:gdLst/>
                <a:ahLst/>
                <a:cxnLst/>
                <a:rect l="l" t="t" r="r" b="b"/>
                <a:pathLst>
                  <a:path w="39938" h="142206">
                    <a:moveTo>
                      <a:pt x="0" y="0"/>
                    </a:moveTo>
                    <a:lnTo>
                      <a:pt x="39938" y="0"/>
                    </a:lnTo>
                    <a:lnTo>
                      <a:pt x="39938" y="142206"/>
                    </a:lnTo>
                    <a:lnTo>
                      <a:pt x="0" y="142206"/>
                    </a:lnTo>
                    <a:close/>
                  </a:path>
                </a:pathLst>
              </a:custGeom>
              <a:solidFill>
                <a:srgbClr val="0B1541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88" name="TextBox 88"/>
              <p:cNvSpPr txBox="1"/>
              <p:nvPr/>
            </p:nvSpPr>
            <p:spPr>
              <a:xfrm>
                <a:off x="0" y="-123825"/>
                <a:ext cx="39938" cy="2660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441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89" name="Group 89"/>
            <p:cNvGrpSpPr/>
            <p:nvPr/>
          </p:nvGrpSpPr>
          <p:grpSpPr>
            <a:xfrm>
              <a:off x="4062685" y="7167221"/>
              <a:ext cx="259157" cy="922763"/>
              <a:chOff x="0" y="0"/>
              <a:chExt cx="39938" cy="142206"/>
            </a:xfrm>
          </p:grpSpPr>
          <p:sp>
            <p:nvSpPr>
              <p:cNvPr id="90" name="Freeform 90"/>
              <p:cNvSpPr/>
              <p:nvPr/>
            </p:nvSpPr>
            <p:spPr>
              <a:xfrm>
                <a:off x="0" y="0"/>
                <a:ext cx="39938" cy="142206"/>
              </a:xfrm>
              <a:custGeom>
                <a:avLst/>
                <a:gdLst/>
                <a:ahLst/>
                <a:cxnLst/>
                <a:rect l="l" t="t" r="r" b="b"/>
                <a:pathLst>
                  <a:path w="39938" h="142206">
                    <a:moveTo>
                      <a:pt x="0" y="0"/>
                    </a:moveTo>
                    <a:lnTo>
                      <a:pt x="39938" y="0"/>
                    </a:lnTo>
                    <a:lnTo>
                      <a:pt x="39938" y="142206"/>
                    </a:lnTo>
                    <a:lnTo>
                      <a:pt x="0" y="142206"/>
                    </a:lnTo>
                    <a:close/>
                  </a:path>
                </a:pathLst>
              </a:custGeom>
              <a:solidFill>
                <a:srgbClr val="0B1541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91" name="TextBox 91"/>
              <p:cNvSpPr txBox="1"/>
              <p:nvPr/>
            </p:nvSpPr>
            <p:spPr>
              <a:xfrm>
                <a:off x="0" y="-123825"/>
                <a:ext cx="39938" cy="2660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441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92" name="Group 92"/>
            <p:cNvGrpSpPr/>
            <p:nvPr/>
          </p:nvGrpSpPr>
          <p:grpSpPr>
            <a:xfrm>
              <a:off x="6732983" y="7167221"/>
              <a:ext cx="259157" cy="922763"/>
              <a:chOff x="0" y="0"/>
              <a:chExt cx="39938" cy="142206"/>
            </a:xfrm>
          </p:grpSpPr>
          <p:sp>
            <p:nvSpPr>
              <p:cNvPr id="93" name="Freeform 93"/>
              <p:cNvSpPr/>
              <p:nvPr/>
            </p:nvSpPr>
            <p:spPr>
              <a:xfrm>
                <a:off x="0" y="0"/>
                <a:ext cx="39938" cy="142206"/>
              </a:xfrm>
              <a:custGeom>
                <a:avLst/>
                <a:gdLst/>
                <a:ahLst/>
                <a:cxnLst/>
                <a:rect l="l" t="t" r="r" b="b"/>
                <a:pathLst>
                  <a:path w="39938" h="142206">
                    <a:moveTo>
                      <a:pt x="0" y="0"/>
                    </a:moveTo>
                    <a:lnTo>
                      <a:pt x="39938" y="0"/>
                    </a:lnTo>
                    <a:lnTo>
                      <a:pt x="39938" y="142206"/>
                    </a:lnTo>
                    <a:lnTo>
                      <a:pt x="0" y="142206"/>
                    </a:lnTo>
                    <a:close/>
                  </a:path>
                </a:pathLst>
              </a:custGeom>
              <a:solidFill>
                <a:srgbClr val="0B1541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94" name="TextBox 94"/>
              <p:cNvSpPr txBox="1"/>
              <p:nvPr/>
            </p:nvSpPr>
            <p:spPr>
              <a:xfrm>
                <a:off x="0" y="-123825"/>
                <a:ext cx="39938" cy="2660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441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95" name="Group 95"/>
            <p:cNvGrpSpPr/>
            <p:nvPr/>
          </p:nvGrpSpPr>
          <p:grpSpPr>
            <a:xfrm rot="1071862">
              <a:off x="1181574" y="6064359"/>
              <a:ext cx="259157" cy="922763"/>
              <a:chOff x="0" y="0"/>
              <a:chExt cx="39938" cy="142206"/>
            </a:xfrm>
          </p:grpSpPr>
          <p:sp>
            <p:nvSpPr>
              <p:cNvPr id="96" name="Freeform 96"/>
              <p:cNvSpPr/>
              <p:nvPr/>
            </p:nvSpPr>
            <p:spPr>
              <a:xfrm>
                <a:off x="0" y="0"/>
                <a:ext cx="39938" cy="142206"/>
              </a:xfrm>
              <a:custGeom>
                <a:avLst/>
                <a:gdLst/>
                <a:ahLst/>
                <a:cxnLst/>
                <a:rect l="l" t="t" r="r" b="b"/>
                <a:pathLst>
                  <a:path w="39938" h="142206">
                    <a:moveTo>
                      <a:pt x="0" y="0"/>
                    </a:moveTo>
                    <a:lnTo>
                      <a:pt x="39938" y="0"/>
                    </a:lnTo>
                    <a:lnTo>
                      <a:pt x="39938" y="142206"/>
                    </a:lnTo>
                    <a:lnTo>
                      <a:pt x="0" y="142206"/>
                    </a:lnTo>
                    <a:close/>
                  </a:path>
                </a:pathLst>
              </a:custGeom>
              <a:solidFill>
                <a:srgbClr val="0B1541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97" name="TextBox 97"/>
              <p:cNvSpPr txBox="1"/>
              <p:nvPr/>
            </p:nvSpPr>
            <p:spPr>
              <a:xfrm>
                <a:off x="0" y="-123825"/>
                <a:ext cx="39938" cy="2660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441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98" name="Group 98"/>
            <p:cNvGrpSpPr/>
            <p:nvPr/>
          </p:nvGrpSpPr>
          <p:grpSpPr>
            <a:xfrm rot="1071862">
              <a:off x="3723125" y="6883513"/>
              <a:ext cx="259157" cy="922763"/>
              <a:chOff x="0" y="0"/>
              <a:chExt cx="39938" cy="142206"/>
            </a:xfrm>
          </p:grpSpPr>
          <p:sp>
            <p:nvSpPr>
              <p:cNvPr id="99" name="Freeform 99"/>
              <p:cNvSpPr/>
              <p:nvPr/>
            </p:nvSpPr>
            <p:spPr>
              <a:xfrm>
                <a:off x="0" y="0"/>
                <a:ext cx="39938" cy="142206"/>
              </a:xfrm>
              <a:custGeom>
                <a:avLst/>
                <a:gdLst/>
                <a:ahLst/>
                <a:cxnLst/>
                <a:rect l="l" t="t" r="r" b="b"/>
                <a:pathLst>
                  <a:path w="39938" h="142206">
                    <a:moveTo>
                      <a:pt x="0" y="0"/>
                    </a:moveTo>
                    <a:lnTo>
                      <a:pt x="39938" y="0"/>
                    </a:lnTo>
                    <a:lnTo>
                      <a:pt x="39938" y="142206"/>
                    </a:lnTo>
                    <a:lnTo>
                      <a:pt x="0" y="142206"/>
                    </a:lnTo>
                    <a:close/>
                  </a:path>
                </a:pathLst>
              </a:custGeom>
              <a:solidFill>
                <a:srgbClr val="0B1541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100" name="TextBox 100"/>
              <p:cNvSpPr txBox="1"/>
              <p:nvPr/>
            </p:nvSpPr>
            <p:spPr>
              <a:xfrm>
                <a:off x="0" y="-123825"/>
                <a:ext cx="39938" cy="2660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441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01" name="Group 101"/>
            <p:cNvGrpSpPr/>
            <p:nvPr/>
          </p:nvGrpSpPr>
          <p:grpSpPr>
            <a:xfrm rot="1071862">
              <a:off x="181705" y="9166608"/>
              <a:ext cx="259157" cy="922763"/>
              <a:chOff x="0" y="0"/>
              <a:chExt cx="39938" cy="142206"/>
            </a:xfrm>
          </p:grpSpPr>
          <p:sp>
            <p:nvSpPr>
              <p:cNvPr id="102" name="Freeform 102"/>
              <p:cNvSpPr/>
              <p:nvPr/>
            </p:nvSpPr>
            <p:spPr>
              <a:xfrm>
                <a:off x="0" y="0"/>
                <a:ext cx="39938" cy="142206"/>
              </a:xfrm>
              <a:custGeom>
                <a:avLst/>
                <a:gdLst/>
                <a:ahLst/>
                <a:cxnLst/>
                <a:rect l="l" t="t" r="r" b="b"/>
                <a:pathLst>
                  <a:path w="39938" h="142206">
                    <a:moveTo>
                      <a:pt x="0" y="0"/>
                    </a:moveTo>
                    <a:lnTo>
                      <a:pt x="39938" y="0"/>
                    </a:lnTo>
                    <a:lnTo>
                      <a:pt x="39938" y="142206"/>
                    </a:lnTo>
                    <a:lnTo>
                      <a:pt x="0" y="142206"/>
                    </a:lnTo>
                    <a:close/>
                  </a:path>
                </a:pathLst>
              </a:custGeom>
              <a:solidFill>
                <a:srgbClr val="0B1541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103" name="TextBox 103"/>
              <p:cNvSpPr txBox="1"/>
              <p:nvPr/>
            </p:nvSpPr>
            <p:spPr>
              <a:xfrm>
                <a:off x="0" y="-123825"/>
                <a:ext cx="39938" cy="2660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441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04" name="Group 104"/>
            <p:cNvGrpSpPr/>
            <p:nvPr/>
          </p:nvGrpSpPr>
          <p:grpSpPr>
            <a:xfrm rot="1071862">
              <a:off x="2723256" y="9985762"/>
              <a:ext cx="259157" cy="922763"/>
              <a:chOff x="0" y="0"/>
              <a:chExt cx="39938" cy="142206"/>
            </a:xfrm>
          </p:grpSpPr>
          <p:sp>
            <p:nvSpPr>
              <p:cNvPr id="105" name="Freeform 105"/>
              <p:cNvSpPr/>
              <p:nvPr/>
            </p:nvSpPr>
            <p:spPr>
              <a:xfrm>
                <a:off x="0" y="0"/>
                <a:ext cx="39938" cy="142206"/>
              </a:xfrm>
              <a:custGeom>
                <a:avLst/>
                <a:gdLst/>
                <a:ahLst/>
                <a:cxnLst/>
                <a:rect l="l" t="t" r="r" b="b"/>
                <a:pathLst>
                  <a:path w="39938" h="142206">
                    <a:moveTo>
                      <a:pt x="0" y="0"/>
                    </a:moveTo>
                    <a:lnTo>
                      <a:pt x="39938" y="0"/>
                    </a:lnTo>
                    <a:lnTo>
                      <a:pt x="39938" y="142206"/>
                    </a:lnTo>
                    <a:lnTo>
                      <a:pt x="0" y="142206"/>
                    </a:lnTo>
                    <a:close/>
                  </a:path>
                </a:pathLst>
              </a:custGeom>
              <a:solidFill>
                <a:srgbClr val="0B1541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106" name="TextBox 106"/>
              <p:cNvSpPr txBox="1"/>
              <p:nvPr/>
            </p:nvSpPr>
            <p:spPr>
              <a:xfrm>
                <a:off x="0" y="-123825"/>
                <a:ext cx="39938" cy="2660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441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07" name="Freeform 107"/>
            <p:cNvSpPr/>
            <p:nvPr/>
          </p:nvSpPr>
          <p:spPr>
            <a:xfrm rot="-9721201">
              <a:off x="1226583" y="2546320"/>
              <a:ext cx="4252364" cy="3907822"/>
            </a:xfrm>
            <a:custGeom>
              <a:avLst/>
              <a:gdLst/>
              <a:ahLst/>
              <a:cxnLst/>
              <a:rect l="l" t="t" r="r" b="b"/>
              <a:pathLst>
                <a:path w="4252364" h="3907822">
                  <a:moveTo>
                    <a:pt x="0" y="0"/>
                  </a:moveTo>
                  <a:lnTo>
                    <a:pt x="4252364" y="0"/>
                  </a:lnTo>
                  <a:lnTo>
                    <a:pt x="4252364" y="3907821"/>
                  </a:lnTo>
                  <a:lnTo>
                    <a:pt x="0" y="39078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20079" b="-2015"/>
              </a:stretch>
            </a:blipFill>
          </p:spPr>
        </p:sp>
        <p:grpSp>
          <p:nvGrpSpPr>
            <p:cNvPr id="108" name="Group 108"/>
            <p:cNvGrpSpPr/>
            <p:nvPr/>
          </p:nvGrpSpPr>
          <p:grpSpPr>
            <a:xfrm rot="-9721201">
              <a:off x="764629" y="5697725"/>
              <a:ext cx="2703356" cy="5381796"/>
              <a:chOff x="0" y="0"/>
              <a:chExt cx="544375" cy="1083733"/>
            </a:xfrm>
          </p:grpSpPr>
          <p:sp>
            <p:nvSpPr>
              <p:cNvPr id="109" name="Freeform 109"/>
              <p:cNvSpPr/>
              <p:nvPr/>
            </p:nvSpPr>
            <p:spPr>
              <a:xfrm>
                <a:off x="0" y="0"/>
                <a:ext cx="544375" cy="1083733"/>
              </a:xfrm>
              <a:custGeom>
                <a:avLst/>
                <a:gdLst/>
                <a:ahLst/>
                <a:cxnLst/>
                <a:rect l="l" t="t" r="r" b="b"/>
                <a:pathLst>
                  <a:path w="544375" h="1083733">
                    <a:moveTo>
                      <a:pt x="195773" y="0"/>
                    </a:moveTo>
                    <a:lnTo>
                      <a:pt x="348603" y="0"/>
                    </a:lnTo>
                    <a:cubicBezTo>
                      <a:pt x="400525" y="0"/>
                      <a:pt x="450320" y="20626"/>
                      <a:pt x="487035" y="57341"/>
                    </a:cubicBezTo>
                    <a:cubicBezTo>
                      <a:pt x="523749" y="94055"/>
                      <a:pt x="544375" y="143851"/>
                      <a:pt x="544375" y="195773"/>
                    </a:cubicBezTo>
                    <a:lnTo>
                      <a:pt x="544375" y="887961"/>
                    </a:lnTo>
                    <a:cubicBezTo>
                      <a:pt x="544375" y="939883"/>
                      <a:pt x="523749" y="989678"/>
                      <a:pt x="487035" y="1026393"/>
                    </a:cubicBezTo>
                    <a:cubicBezTo>
                      <a:pt x="450320" y="1063107"/>
                      <a:pt x="400525" y="1083733"/>
                      <a:pt x="348603" y="1083733"/>
                    </a:cubicBezTo>
                    <a:lnTo>
                      <a:pt x="195773" y="1083733"/>
                    </a:lnTo>
                    <a:cubicBezTo>
                      <a:pt x="143851" y="1083733"/>
                      <a:pt x="94055" y="1063107"/>
                      <a:pt x="57341" y="1026393"/>
                    </a:cubicBezTo>
                    <a:cubicBezTo>
                      <a:pt x="20626" y="989678"/>
                      <a:pt x="0" y="939883"/>
                      <a:pt x="0" y="887961"/>
                    </a:cubicBezTo>
                    <a:lnTo>
                      <a:pt x="0" y="195773"/>
                    </a:lnTo>
                    <a:cubicBezTo>
                      <a:pt x="0" y="143851"/>
                      <a:pt x="20626" y="94055"/>
                      <a:pt x="57341" y="57341"/>
                    </a:cubicBezTo>
                    <a:cubicBezTo>
                      <a:pt x="94055" y="20626"/>
                      <a:pt x="143851" y="0"/>
                      <a:pt x="195773" y="0"/>
                    </a:cubicBezTo>
                    <a:close/>
                  </a:path>
                </a:pathLst>
              </a:custGeom>
              <a:solidFill>
                <a:srgbClr val="1F3B9B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id="110" name="TextBox 110"/>
              <p:cNvSpPr txBox="1"/>
              <p:nvPr/>
            </p:nvSpPr>
            <p:spPr>
              <a:xfrm>
                <a:off x="0" y="-123825"/>
                <a:ext cx="544375" cy="1207558"/>
              </a:xfrm>
              <a:prstGeom prst="rect">
                <a:avLst/>
              </a:prstGeom>
            </p:spPr>
            <p:txBody>
              <a:bodyPr lIns="38877" tIns="38877" rIns="38877" bIns="38877" rtlCol="0" anchor="ctr"/>
              <a:lstStyle/>
              <a:p>
                <a:pPr marL="0" lvl="0" indent="0" algn="ctr">
                  <a:lnSpc>
                    <a:spcPts val="4335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11" name="Group 111"/>
            <p:cNvGrpSpPr/>
            <p:nvPr/>
          </p:nvGrpSpPr>
          <p:grpSpPr>
            <a:xfrm rot="-9721201">
              <a:off x="1002528" y="8203842"/>
              <a:ext cx="1781474" cy="1744101"/>
              <a:chOff x="0" y="0"/>
              <a:chExt cx="358736" cy="351210"/>
            </a:xfrm>
          </p:grpSpPr>
          <p:sp>
            <p:nvSpPr>
              <p:cNvPr id="112" name="Freeform 112"/>
              <p:cNvSpPr/>
              <p:nvPr/>
            </p:nvSpPr>
            <p:spPr>
              <a:xfrm>
                <a:off x="0" y="0"/>
                <a:ext cx="358736" cy="351210"/>
              </a:xfrm>
              <a:custGeom>
                <a:avLst/>
                <a:gdLst/>
                <a:ahLst/>
                <a:cxnLst/>
                <a:rect l="l" t="t" r="r" b="b"/>
                <a:pathLst>
                  <a:path w="358736" h="351210">
                    <a:moveTo>
                      <a:pt x="175605" y="0"/>
                    </a:moveTo>
                    <a:lnTo>
                      <a:pt x="183131" y="0"/>
                    </a:lnTo>
                    <a:cubicBezTo>
                      <a:pt x="280115" y="0"/>
                      <a:pt x="358736" y="78621"/>
                      <a:pt x="358736" y="175605"/>
                    </a:cubicBezTo>
                    <a:lnTo>
                      <a:pt x="358736" y="175605"/>
                    </a:lnTo>
                    <a:cubicBezTo>
                      <a:pt x="358736" y="272589"/>
                      <a:pt x="280115" y="351210"/>
                      <a:pt x="183131" y="351210"/>
                    </a:cubicBezTo>
                    <a:lnTo>
                      <a:pt x="175605" y="351210"/>
                    </a:lnTo>
                    <a:cubicBezTo>
                      <a:pt x="78621" y="351210"/>
                      <a:pt x="0" y="272589"/>
                      <a:pt x="0" y="175605"/>
                    </a:cubicBezTo>
                    <a:lnTo>
                      <a:pt x="0" y="175605"/>
                    </a:lnTo>
                    <a:cubicBezTo>
                      <a:pt x="0" y="78621"/>
                      <a:pt x="78621" y="0"/>
                      <a:pt x="175605" y="0"/>
                    </a:cubicBezTo>
                    <a:close/>
                  </a:path>
                </a:pathLst>
              </a:custGeom>
              <a:solidFill>
                <a:srgbClr val="4C62AF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id="113" name="TextBox 113"/>
              <p:cNvSpPr txBox="1"/>
              <p:nvPr/>
            </p:nvSpPr>
            <p:spPr>
              <a:xfrm>
                <a:off x="0" y="-123825"/>
                <a:ext cx="358736" cy="475035"/>
              </a:xfrm>
              <a:prstGeom prst="rect">
                <a:avLst/>
              </a:prstGeom>
            </p:spPr>
            <p:txBody>
              <a:bodyPr lIns="38877" tIns="38877" rIns="38877" bIns="38877" rtlCol="0" anchor="ctr"/>
              <a:lstStyle/>
              <a:p>
                <a:pPr marL="0" lvl="0" indent="0" algn="ctr">
                  <a:lnSpc>
                    <a:spcPts val="4335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14" name="Group 114"/>
            <p:cNvGrpSpPr/>
            <p:nvPr/>
          </p:nvGrpSpPr>
          <p:grpSpPr>
            <a:xfrm rot="-9721201">
              <a:off x="1438200" y="6010790"/>
              <a:ext cx="2479114" cy="1295618"/>
              <a:chOff x="0" y="0"/>
              <a:chExt cx="499220" cy="260899"/>
            </a:xfrm>
          </p:grpSpPr>
          <p:sp>
            <p:nvSpPr>
              <p:cNvPr id="115" name="Freeform 115"/>
              <p:cNvSpPr/>
              <p:nvPr/>
            </p:nvSpPr>
            <p:spPr>
              <a:xfrm>
                <a:off x="0" y="0"/>
                <a:ext cx="499220" cy="260899"/>
              </a:xfrm>
              <a:custGeom>
                <a:avLst/>
                <a:gdLst/>
                <a:ahLst/>
                <a:cxnLst/>
                <a:rect l="l" t="t" r="r" b="b"/>
                <a:pathLst>
                  <a:path w="499220" h="260899">
                    <a:moveTo>
                      <a:pt x="130449" y="0"/>
                    </a:moveTo>
                    <a:lnTo>
                      <a:pt x="368770" y="0"/>
                    </a:lnTo>
                    <a:cubicBezTo>
                      <a:pt x="440816" y="0"/>
                      <a:pt x="499220" y="58404"/>
                      <a:pt x="499220" y="130449"/>
                    </a:cubicBezTo>
                    <a:lnTo>
                      <a:pt x="499220" y="130449"/>
                    </a:lnTo>
                    <a:cubicBezTo>
                      <a:pt x="499220" y="165047"/>
                      <a:pt x="485476" y="198227"/>
                      <a:pt x="461012" y="222691"/>
                    </a:cubicBezTo>
                    <a:cubicBezTo>
                      <a:pt x="436548" y="247155"/>
                      <a:pt x="403368" y="260899"/>
                      <a:pt x="368770" y="260899"/>
                    </a:cubicBezTo>
                    <a:lnTo>
                      <a:pt x="130449" y="260899"/>
                    </a:lnTo>
                    <a:cubicBezTo>
                      <a:pt x="58404" y="260899"/>
                      <a:pt x="0" y="202495"/>
                      <a:pt x="0" y="130449"/>
                    </a:cubicBezTo>
                    <a:lnTo>
                      <a:pt x="0" y="130449"/>
                    </a:lnTo>
                    <a:cubicBezTo>
                      <a:pt x="0" y="58404"/>
                      <a:pt x="58404" y="0"/>
                      <a:pt x="130449" y="0"/>
                    </a:cubicBezTo>
                    <a:close/>
                  </a:path>
                </a:pathLst>
              </a:custGeom>
              <a:solidFill>
                <a:srgbClr val="4C62AF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id="116" name="TextBox 116"/>
              <p:cNvSpPr txBox="1"/>
              <p:nvPr/>
            </p:nvSpPr>
            <p:spPr>
              <a:xfrm>
                <a:off x="0" y="-123825"/>
                <a:ext cx="499220" cy="384724"/>
              </a:xfrm>
              <a:prstGeom prst="rect">
                <a:avLst/>
              </a:prstGeom>
            </p:spPr>
            <p:txBody>
              <a:bodyPr lIns="38877" tIns="38877" rIns="38877" bIns="38877" rtlCol="0" anchor="ctr"/>
              <a:lstStyle/>
              <a:p>
                <a:pPr marL="0" lvl="0" indent="0" algn="ctr">
                  <a:lnSpc>
                    <a:spcPts val="4335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17" name="Group 117"/>
            <p:cNvGrpSpPr/>
            <p:nvPr/>
          </p:nvGrpSpPr>
          <p:grpSpPr>
            <a:xfrm rot="-9721201">
              <a:off x="3104813" y="6096645"/>
              <a:ext cx="824710" cy="99663"/>
              <a:chOff x="0" y="0"/>
              <a:chExt cx="166072" cy="20069"/>
            </a:xfrm>
          </p:grpSpPr>
          <p:sp>
            <p:nvSpPr>
              <p:cNvPr id="118" name="Freeform 118"/>
              <p:cNvSpPr/>
              <p:nvPr/>
            </p:nvSpPr>
            <p:spPr>
              <a:xfrm>
                <a:off x="0" y="0"/>
                <a:ext cx="166072" cy="20069"/>
              </a:xfrm>
              <a:custGeom>
                <a:avLst/>
                <a:gdLst/>
                <a:ahLst/>
                <a:cxnLst/>
                <a:rect l="l" t="t" r="r" b="b"/>
                <a:pathLst>
                  <a:path w="166072" h="20069">
                    <a:moveTo>
                      <a:pt x="10035" y="0"/>
                    </a:moveTo>
                    <a:lnTo>
                      <a:pt x="156038" y="0"/>
                    </a:lnTo>
                    <a:cubicBezTo>
                      <a:pt x="161579" y="0"/>
                      <a:pt x="166072" y="4493"/>
                      <a:pt x="166072" y="10035"/>
                    </a:cubicBezTo>
                    <a:lnTo>
                      <a:pt x="166072" y="10035"/>
                    </a:lnTo>
                    <a:cubicBezTo>
                      <a:pt x="166072" y="12696"/>
                      <a:pt x="165015" y="15248"/>
                      <a:pt x="163133" y="17130"/>
                    </a:cubicBezTo>
                    <a:cubicBezTo>
                      <a:pt x="161251" y="19012"/>
                      <a:pt x="158699" y="20069"/>
                      <a:pt x="156038" y="20069"/>
                    </a:cubicBezTo>
                    <a:lnTo>
                      <a:pt x="10035" y="20069"/>
                    </a:lnTo>
                    <a:cubicBezTo>
                      <a:pt x="7373" y="20069"/>
                      <a:pt x="4821" y="19012"/>
                      <a:pt x="2939" y="17130"/>
                    </a:cubicBezTo>
                    <a:cubicBezTo>
                      <a:pt x="1057" y="15248"/>
                      <a:pt x="0" y="12696"/>
                      <a:pt x="0" y="10035"/>
                    </a:cubicBezTo>
                    <a:lnTo>
                      <a:pt x="0" y="10035"/>
                    </a:lnTo>
                    <a:cubicBezTo>
                      <a:pt x="0" y="7373"/>
                      <a:pt x="1057" y="4821"/>
                      <a:pt x="2939" y="2939"/>
                    </a:cubicBezTo>
                    <a:cubicBezTo>
                      <a:pt x="4821" y="1057"/>
                      <a:pt x="7373" y="0"/>
                      <a:pt x="10035" y="0"/>
                    </a:cubicBezTo>
                    <a:close/>
                  </a:path>
                </a:pathLst>
              </a:custGeom>
              <a:solidFill>
                <a:srgbClr val="EAEA28"/>
              </a:solidFill>
            </p:spPr>
          </p:sp>
          <p:sp>
            <p:nvSpPr>
              <p:cNvPr id="119" name="TextBox 119"/>
              <p:cNvSpPr txBox="1"/>
              <p:nvPr/>
            </p:nvSpPr>
            <p:spPr>
              <a:xfrm>
                <a:off x="0" y="-123825"/>
                <a:ext cx="166072" cy="143894"/>
              </a:xfrm>
              <a:prstGeom prst="rect">
                <a:avLst/>
              </a:prstGeom>
            </p:spPr>
            <p:txBody>
              <a:bodyPr lIns="38877" tIns="38877" rIns="38877" bIns="38877" rtlCol="0" anchor="ctr"/>
              <a:lstStyle/>
              <a:p>
                <a:pPr algn="ctr">
                  <a:lnSpc>
                    <a:spcPts val="4419"/>
                  </a:lnSpc>
                </a:pPr>
                <a:endParaRPr/>
              </a:p>
            </p:txBody>
          </p:sp>
        </p:grpSp>
        <p:grpSp>
          <p:nvGrpSpPr>
            <p:cNvPr id="120" name="Group 120"/>
            <p:cNvGrpSpPr/>
            <p:nvPr/>
          </p:nvGrpSpPr>
          <p:grpSpPr>
            <a:xfrm rot="-9721201">
              <a:off x="1886687" y="5701323"/>
              <a:ext cx="824710" cy="99663"/>
              <a:chOff x="0" y="0"/>
              <a:chExt cx="166072" cy="20069"/>
            </a:xfrm>
          </p:grpSpPr>
          <p:sp>
            <p:nvSpPr>
              <p:cNvPr id="121" name="Freeform 121"/>
              <p:cNvSpPr/>
              <p:nvPr/>
            </p:nvSpPr>
            <p:spPr>
              <a:xfrm>
                <a:off x="0" y="0"/>
                <a:ext cx="166072" cy="20069"/>
              </a:xfrm>
              <a:custGeom>
                <a:avLst/>
                <a:gdLst/>
                <a:ahLst/>
                <a:cxnLst/>
                <a:rect l="l" t="t" r="r" b="b"/>
                <a:pathLst>
                  <a:path w="166072" h="20069">
                    <a:moveTo>
                      <a:pt x="10035" y="0"/>
                    </a:moveTo>
                    <a:lnTo>
                      <a:pt x="156038" y="0"/>
                    </a:lnTo>
                    <a:cubicBezTo>
                      <a:pt x="161579" y="0"/>
                      <a:pt x="166072" y="4493"/>
                      <a:pt x="166072" y="10035"/>
                    </a:cubicBezTo>
                    <a:lnTo>
                      <a:pt x="166072" y="10035"/>
                    </a:lnTo>
                    <a:cubicBezTo>
                      <a:pt x="166072" y="12696"/>
                      <a:pt x="165015" y="15248"/>
                      <a:pt x="163133" y="17130"/>
                    </a:cubicBezTo>
                    <a:cubicBezTo>
                      <a:pt x="161251" y="19012"/>
                      <a:pt x="158699" y="20069"/>
                      <a:pt x="156038" y="20069"/>
                    </a:cubicBezTo>
                    <a:lnTo>
                      <a:pt x="10035" y="20069"/>
                    </a:lnTo>
                    <a:cubicBezTo>
                      <a:pt x="7373" y="20069"/>
                      <a:pt x="4821" y="19012"/>
                      <a:pt x="2939" y="17130"/>
                    </a:cubicBezTo>
                    <a:cubicBezTo>
                      <a:pt x="1057" y="15248"/>
                      <a:pt x="0" y="12696"/>
                      <a:pt x="0" y="10035"/>
                    </a:cubicBezTo>
                    <a:lnTo>
                      <a:pt x="0" y="10035"/>
                    </a:lnTo>
                    <a:cubicBezTo>
                      <a:pt x="0" y="7373"/>
                      <a:pt x="1057" y="4821"/>
                      <a:pt x="2939" y="2939"/>
                    </a:cubicBezTo>
                    <a:cubicBezTo>
                      <a:pt x="4821" y="1057"/>
                      <a:pt x="7373" y="0"/>
                      <a:pt x="10035" y="0"/>
                    </a:cubicBezTo>
                    <a:close/>
                  </a:path>
                </a:pathLst>
              </a:custGeom>
              <a:solidFill>
                <a:srgbClr val="EAEA28"/>
              </a:solidFill>
            </p:spPr>
          </p:sp>
          <p:sp>
            <p:nvSpPr>
              <p:cNvPr id="122" name="TextBox 122"/>
              <p:cNvSpPr txBox="1"/>
              <p:nvPr/>
            </p:nvSpPr>
            <p:spPr>
              <a:xfrm>
                <a:off x="0" y="-123825"/>
                <a:ext cx="166072" cy="143894"/>
              </a:xfrm>
              <a:prstGeom prst="rect">
                <a:avLst/>
              </a:prstGeom>
            </p:spPr>
            <p:txBody>
              <a:bodyPr lIns="38877" tIns="38877" rIns="38877" bIns="38877" rtlCol="0" anchor="ctr"/>
              <a:lstStyle/>
              <a:p>
                <a:pPr algn="ctr">
                  <a:lnSpc>
                    <a:spcPts val="4419"/>
                  </a:lnSpc>
                </a:pPr>
                <a:endParaRPr/>
              </a:p>
            </p:txBody>
          </p:sp>
        </p:grpSp>
        <p:grpSp>
          <p:nvGrpSpPr>
            <p:cNvPr id="123" name="Group 123"/>
            <p:cNvGrpSpPr/>
            <p:nvPr/>
          </p:nvGrpSpPr>
          <p:grpSpPr>
            <a:xfrm rot="-8791664">
              <a:off x="3458499" y="8109008"/>
              <a:ext cx="450227" cy="166499"/>
              <a:chOff x="0" y="0"/>
              <a:chExt cx="90662" cy="33528"/>
            </a:xfrm>
          </p:grpSpPr>
          <p:sp>
            <p:nvSpPr>
              <p:cNvPr id="124" name="Freeform 124"/>
              <p:cNvSpPr/>
              <p:nvPr/>
            </p:nvSpPr>
            <p:spPr>
              <a:xfrm>
                <a:off x="0" y="0"/>
                <a:ext cx="90662" cy="33528"/>
              </a:xfrm>
              <a:custGeom>
                <a:avLst/>
                <a:gdLst/>
                <a:ahLst/>
                <a:cxnLst/>
                <a:rect l="l" t="t" r="r" b="b"/>
                <a:pathLst>
                  <a:path w="90662" h="33528">
                    <a:moveTo>
                      <a:pt x="45331" y="0"/>
                    </a:moveTo>
                    <a:cubicBezTo>
                      <a:pt x="20295" y="0"/>
                      <a:pt x="0" y="7506"/>
                      <a:pt x="0" y="16764"/>
                    </a:cubicBezTo>
                    <a:cubicBezTo>
                      <a:pt x="0" y="26023"/>
                      <a:pt x="20295" y="33528"/>
                      <a:pt x="45331" y="33528"/>
                    </a:cubicBezTo>
                    <a:cubicBezTo>
                      <a:pt x="70367" y="33528"/>
                      <a:pt x="90662" y="26023"/>
                      <a:pt x="90662" y="16764"/>
                    </a:cubicBezTo>
                    <a:cubicBezTo>
                      <a:pt x="90662" y="7506"/>
                      <a:pt x="70367" y="0"/>
                      <a:pt x="45331" y="0"/>
                    </a:cubicBezTo>
                    <a:close/>
                  </a:path>
                </a:pathLst>
              </a:custGeom>
              <a:solidFill>
                <a:srgbClr val="275CE4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125" name="TextBox 125"/>
              <p:cNvSpPr txBox="1"/>
              <p:nvPr/>
            </p:nvSpPr>
            <p:spPr>
              <a:xfrm>
                <a:off x="8500" y="-120682"/>
                <a:ext cx="73663" cy="151067"/>
              </a:xfrm>
              <a:prstGeom prst="rect">
                <a:avLst/>
              </a:prstGeom>
            </p:spPr>
            <p:txBody>
              <a:bodyPr lIns="38877" tIns="38877" rIns="38877" bIns="38877" rtlCol="0" anchor="ctr"/>
              <a:lstStyle/>
              <a:p>
                <a:pPr marL="0" lvl="0" indent="0" algn="ctr">
                  <a:lnSpc>
                    <a:spcPts val="4335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26" name="Group 126"/>
            <p:cNvGrpSpPr/>
            <p:nvPr/>
          </p:nvGrpSpPr>
          <p:grpSpPr>
            <a:xfrm rot="1095631">
              <a:off x="1131804" y="7416897"/>
              <a:ext cx="2365175" cy="725067"/>
              <a:chOff x="0" y="0"/>
              <a:chExt cx="597833" cy="183271"/>
            </a:xfrm>
          </p:grpSpPr>
          <p:sp>
            <p:nvSpPr>
              <p:cNvPr id="127" name="Freeform 127"/>
              <p:cNvSpPr/>
              <p:nvPr/>
            </p:nvSpPr>
            <p:spPr>
              <a:xfrm>
                <a:off x="0" y="0"/>
                <a:ext cx="597833" cy="183271"/>
              </a:xfrm>
              <a:custGeom>
                <a:avLst/>
                <a:gdLst/>
                <a:ahLst/>
                <a:cxnLst/>
                <a:rect l="l" t="t" r="r" b="b"/>
                <a:pathLst>
                  <a:path w="597833" h="183271">
                    <a:moveTo>
                      <a:pt x="203200" y="183271"/>
                    </a:moveTo>
                    <a:lnTo>
                      <a:pt x="394633" y="183271"/>
                    </a:lnTo>
                    <a:lnTo>
                      <a:pt x="597833" y="0"/>
                    </a:lnTo>
                    <a:lnTo>
                      <a:pt x="0" y="0"/>
                    </a:lnTo>
                    <a:lnTo>
                      <a:pt x="203200" y="183271"/>
                    </a:lnTo>
                    <a:close/>
                  </a:path>
                </a:pathLst>
              </a:custGeom>
              <a:solidFill>
                <a:srgbClr val="0B1541"/>
              </a:solidFill>
            </p:spPr>
          </p:sp>
          <p:sp>
            <p:nvSpPr>
              <p:cNvPr id="128" name="TextBox 128"/>
              <p:cNvSpPr txBox="1"/>
              <p:nvPr/>
            </p:nvSpPr>
            <p:spPr>
              <a:xfrm>
                <a:off x="127000" y="-123825"/>
                <a:ext cx="343833" cy="307096"/>
              </a:xfrm>
              <a:prstGeom prst="rect">
                <a:avLst/>
              </a:prstGeom>
            </p:spPr>
            <p:txBody>
              <a:bodyPr lIns="52217" tIns="52217" rIns="52217" bIns="52217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129" name="Group 129"/>
            <p:cNvGrpSpPr/>
            <p:nvPr/>
          </p:nvGrpSpPr>
          <p:grpSpPr>
            <a:xfrm rot="1095631">
              <a:off x="2779504" y="8242882"/>
              <a:ext cx="266384" cy="2452549"/>
              <a:chOff x="0" y="0"/>
              <a:chExt cx="39938" cy="367705"/>
            </a:xfrm>
          </p:grpSpPr>
          <p:sp>
            <p:nvSpPr>
              <p:cNvPr id="130" name="Freeform 130"/>
              <p:cNvSpPr/>
              <p:nvPr/>
            </p:nvSpPr>
            <p:spPr>
              <a:xfrm>
                <a:off x="0" y="0"/>
                <a:ext cx="39938" cy="367705"/>
              </a:xfrm>
              <a:custGeom>
                <a:avLst/>
                <a:gdLst/>
                <a:ahLst/>
                <a:cxnLst/>
                <a:rect l="l" t="t" r="r" b="b"/>
                <a:pathLst>
                  <a:path w="39938" h="367705">
                    <a:moveTo>
                      <a:pt x="0" y="0"/>
                    </a:moveTo>
                    <a:lnTo>
                      <a:pt x="39938" y="0"/>
                    </a:lnTo>
                    <a:lnTo>
                      <a:pt x="39938" y="367705"/>
                    </a:lnTo>
                    <a:lnTo>
                      <a:pt x="0" y="367705"/>
                    </a:lnTo>
                    <a:close/>
                  </a:path>
                </a:pathLst>
              </a:custGeom>
              <a:solidFill>
                <a:srgbClr val="0B1541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131" name="TextBox 131"/>
              <p:cNvSpPr txBox="1"/>
              <p:nvPr/>
            </p:nvSpPr>
            <p:spPr>
              <a:xfrm>
                <a:off x="0" y="-123825"/>
                <a:ext cx="39938" cy="491530"/>
              </a:xfrm>
              <a:prstGeom prst="rect">
                <a:avLst/>
              </a:prstGeom>
            </p:spPr>
            <p:txBody>
              <a:bodyPr lIns="52217" tIns="52217" rIns="52217" bIns="52217" rtlCol="0" anchor="ctr"/>
              <a:lstStyle/>
              <a:p>
                <a:pPr marL="0" lvl="0" indent="0" algn="ctr">
                  <a:lnSpc>
                    <a:spcPts val="442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32" name="Group 132"/>
            <p:cNvGrpSpPr/>
            <p:nvPr/>
          </p:nvGrpSpPr>
          <p:grpSpPr>
            <a:xfrm rot="-9704368">
              <a:off x="272742" y="10020475"/>
              <a:ext cx="2365175" cy="725067"/>
              <a:chOff x="0" y="0"/>
              <a:chExt cx="597833" cy="183271"/>
            </a:xfrm>
          </p:grpSpPr>
          <p:sp>
            <p:nvSpPr>
              <p:cNvPr id="133" name="Freeform 133"/>
              <p:cNvSpPr/>
              <p:nvPr/>
            </p:nvSpPr>
            <p:spPr>
              <a:xfrm>
                <a:off x="0" y="0"/>
                <a:ext cx="597833" cy="183271"/>
              </a:xfrm>
              <a:custGeom>
                <a:avLst/>
                <a:gdLst/>
                <a:ahLst/>
                <a:cxnLst/>
                <a:rect l="l" t="t" r="r" b="b"/>
                <a:pathLst>
                  <a:path w="597833" h="183271">
                    <a:moveTo>
                      <a:pt x="203200" y="183271"/>
                    </a:moveTo>
                    <a:lnTo>
                      <a:pt x="394633" y="183271"/>
                    </a:lnTo>
                    <a:lnTo>
                      <a:pt x="597833" y="0"/>
                    </a:lnTo>
                    <a:lnTo>
                      <a:pt x="0" y="0"/>
                    </a:lnTo>
                    <a:lnTo>
                      <a:pt x="203200" y="183271"/>
                    </a:lnTo>
                    <a:close/>
                  </a:path>
                </a:pathLst>
              </a:custGeom>
              <a:solidFill>
                <a:srgbClr val="0B1541"/>
              </a:solidFill>
            </p:spPr>
          </p:sp>
          <p:sp>
            <p:nvSpPr>
              <p:cNvPr id="134" name="TextBox 134"/>
              <p:cNvSpPr txBox="1"/>
              <p:nvPr/>
            </p:nvSpPr>
            <p:spPr>
              <a:xfrm>
                <a:off x="127000" y="-123825"/>
                <a:ext cx="343833" cy="307096"/>
              </a:xfrm>
              <a:prstGeom prst="rect">
                <a:avLst/>
              </a:prstGeom>
            </p:spPr>
            <p:txBody>
              <a:bodyPr lIns="52217" tIns="52217" rIns="52217" bIns="52217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sp>
          <p:nvSpPr>
            <p:cNvPr id="135" name="Freeform 135"/>
            <p:cNvSpPr/>
            <p:nvPr/>
          </p:nvSpPr>
          <p:spPr>
            <a:xfrm rot="-10800000">
              <a:off x="3369655" y="0"/>
              <a:ext cx="4252364" cy="3907822"/>
            </a:xfrm>
            <a:custGeom>
              <a:avLst/>
              <a:gdLst/>
              <a:ahLst/>
              <a:cxnLst/>
              <a:rect l="l" t="t" r="r" b="b"/>
              <a:pathLst>
                <a:path w="4252364" h="3907822">
                  <a:moveTo>
                    <a:pt x="0" y="0"/>
                  </a:moveTo>
                  <a:lnTo>
                    <a:pt x="4252364" y="0"/>
                  </a:lnTo>
                  <a:lnTo>
                    <a:pt x="4252364" y="3907822"/>
                  </a:lnTo>
                  <a:lnTo>
                    <a:pt x="0" y="39078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20079" b="-2015"/>
              </a:stretch>
            </a:blipFill>
          </p:spPr>
        </p:sp>
        <p:grpSp>
          <p:nvGrpSpPr>
            <p:cNvPr id="136" name="Group 136"/>
            <p:cNvGrpSpPr/>
            <p:nvPr/>
          </p:nvGrpSpPr>
          <p:grpSpPr>
            <a:xfrm rot="-10800000">
              <a:off x="4168370" y="3343189"/>
              <a:ext cx="2703356" cy="5381796"/>
              <a:chOff x="0" y="0"/>
              <a:chExt cx="544375" cy="1083733"/>
            </a:xfrm>
          </p:grpSpPr>
          <p:sp>
            <p:nvSpPr>
              <p:cNvPr id="137" name="Freeform 137"/>
              <p:cNvSpPr/>
              <p:nvPr/>
            </p:nvSpPr>
            <p:spPr>
              <a:xfrm>
                <a:off x="0" y="0"/>
                <a:ext cx="544375" cy="1083733"/>
              </a:xfrm>
              <a:custGeom>
                <a:avLst/>
                <a:gdLst/>
                <a:ahLst/>
                <a:cxnLst/>
                <a:rect l="l" t="t" r="r" b="b"/>
                <a:pathLst>
                  <a:path w="544375" h="1083733">
                    <a:moveTo>
                      <a:pt x="195773" y="0"/>
                    </a:moveTo>
                    <a:lnTo>
                      <a:pt x="348603" y="0"/>
                    </a:lnTo>
                    <a:cubicBezTo>
                      <a:pt x="400525" y="0"/>
                      <a:pt x="450320" y="20626"/>
                      <a:pt x="487035" y="57341"/>
                    </a:cubicBezTo>
                    <a:cubicBezTo>
                      <a:pt x="523749" y="94055"/>
                      <a:pt x="544375" y="143851"/>
                      <a:pt x="544375" y="195773"/>
                    </a:cubicBezTo>
                    <a:lnTo>
                      <a:pt x="544375" y="887961"/>
                    </a:lnTo>
                    <a:cubicBezTo>
                      <a:pt x="544375" y="939883"/>
                      <a:pt x="523749" y="989678"/>
                      <a:pt x="487035" y="1026393"/>
                    </a:cubicBezTo>
                    <a:cubicBezTo>
                      <a:pt x="450320" y="1063107"/>
                      <a:pt x="400525" y="1083733"/>
                      <a:pt x="348603" y="1083733"/>
                    </a:cubicBezTo>
                    <a:lnTo>
                      <a:pt x="195773" y="1083733"/>
                    </a:lnTo>
                    <a:cubicBezTo>
                      <a:pt x="143851" y="1083733"/>
                      <a:pt x="94055" y="1063107"/>
                      <a:pt x="57341" y="1026393"/>
                    </a:cubicBezTo>
                    <a:cubicBezTo>
                      <a:pt x="20626" y="989678"/>
                      <a:pt x="0" y="939883"/>
                      <a:pt x="0" y="887961"/>
                    </a:cubicBezTo>
                    <a:lnTo>
                      <a:pt x="0" y="195773"/>
                    </a:lnTo>
                    <a:cubicBezTo>
                      <a:pt x="0" y="143851"/>
                      <a:pt x="20626" y="94055"/>
                      <a:pt x="57341" y="57341"/>
                    </a:cubicBezTo>
                    <a:cubicBezTo>
                      <a:pt x="94055" y="20626"/>
                      <a:pt x="143851" y="0"/>
                      <a:pt x="195773" y="0"/>
                    </a:cubicBezTo>
                    <a:close/>
                  </a:path>
                </a:pathLst>
              </a:custGeom>
              <a:solidFill>
                <a:srgbClr val="F88219"/>
              </a:solidFill>
            </p:spPr>
          </p:sp>
          <p:sp>
            <p:nvSpPr>
              <p:cNvPr id="138" name="TextBox 138"/>
              <p:cNvSpPr txBox="1"/>
              <p:nvPr/>
            </p:nvSpPr>
            <p:spPr>
              <a:xfrm>
                <a:off x="0" y="-123825"/>
                <a:ext cx="544375" cy="1207558"/>
              </a:xfrm>
              <a:prstGeom prst="rect">
                <a:avLst/>
              </a:prstGeom>
            </p:spPr>
            <p:txBody>
              <a:bodyPr lIns="38877" tIns="38877" rIns="38877" bIns="38877" rtlCol="0" anchor="ctr"/>
              <a:lstStyle/>
              <a:p>
                <a:pPr algn="ctr">
                  <a:lnSpc>
                    <a:spcPts val="4419"/>
                  </a:lnSpc>
                </a:pPr>
                <a:endParaRPr/>
              </a:p>
            </p:txBody>
          </p:sp>
        </p:grpSp>
        <p:grpSp>
          <p:nvGrpSpPr>
            <p:cNvPr id="139" name="Group 139"/>
            <p:cNvGrpSpPr/>
            <p:nvPr/>
          </p:nvGrpSpPr>
          <p:grpSpPr>
            <a:xfrm rot="-10800000">
              <a:off x="4629311" y="5884593"/>
              <a:ext cx="1781474" cy="1744101"/>
              <a:chOff x="0" y="0"/>
              <a:chExt cx="358736" cy="351210"/>
            </a:xfrm>
          </p:grpSpPr>
          <p:sp>
            <p:nvSpPr>
              <p:cNvPr id="140" name="Freeform 140"/>
              <p:cNvSpPr/>
              <p:nvPr/>
            </p:nvSpPr>
            <p:spPr>
              <a:xfrm>
                <a:off x="0" y="0"/>
                <a:ext cx="358736" cy="351210"/>
              </a:xfrm>
              <a:custGeom>
                <a:avLst/>
                <a:gdLst/>
                <a:ahLst/>
                <a:cxnLst/>
                <a:rect l="l" t="t" r="r" b="b"/>
                <a:pathLst>
                  <a:path w="358736" h="351210">
                    <a:moveTo>
                      <a:pt x="148541" y="0"/>
                    </a:moveTo>
                    <a:lnTo>
                      <a:pt x="210195" y="0"/>
                    </a:lnTo>
                    <a:cubicBezTo>
                      <a:pt x="249590" y="0"/>
                      <a:pt x="287372" y="15650"/>
                      <a:pt x="315229" y="43507"/>
                    </a:cubicBezTo>
                    <a:cubicBezTo>
                      <a:pt x="343086" y="71363"/>
                      <a:pt x="358736" y="109145"/>
                      <a:pt x="358736" y="148541"/>
                    </a:cubicBezTo>
                    <a:lnTo>
                      <a:pt x="358736" y="202669"/>
                    </a:lnTo>
                    <a:cubicBezTo>
                      <a:pt x="358736" y="242064"/>
                      <a:pt x="343086" y="279846"/>
                      <a:pt x="315229" y="307703"/>
                    </a:cubicBezTo>
                    <a:cubicBezTo>
                      <a:pt x="287372" y="335560"/>
                      <a:pt x="249590" y="351210"/>
                      <a:pt x="210195" y="351210"/>
                    </a:cubicBezTo>
                    <a:lnTo>
                      <a:pt x="148541" y="351210"/>
                    </a:lnTo>
                    <a:cubicBezTo>
                      <a:pt x="109145" y="351210"/>
                      <a:pt x="71363" y="335560"/>
                      <a:pt x="43507" y="307703"/>
                    </a:cubicBezTo>
                    <a:cubicBezTo>
                      <a:pt x="15650" y="279846"/>
                      <a:pt x="0" y="242064"/>
                      <a:pt x="0" y="202669"/>
                    </a:cubicBezTo>
                    <a:lnTo>
                      <a:pt x="0" y="148541"/>
                    </a:lnTo>
                    <a:cubicBezTo>
                      <a:pt x="0" y="109145"/>
                      <a:pt x="15650" y="71363"/>
                      <a:pt x="43507" y="43507"/>
                    </a:cubicBezTo>
                    <a:cubicBezTo>
                      <a:pt x="71363" y="15650"/>
                      <a:pt x="109145" y="0"/>
                      <a:pt x="148541" y="0"/>
                    </a:cubicBezTo>
                    <a:close/>
                  </a:path>
                </a:pathLst>
              </a:custGeom>
              <a:solidFill>
                <a:srgbClr val="F99B47"/>
              </a:solidFill>
            </p:spPr>
          </p:sp>
          <p:sp>
            <p:nvSpPr>
              <p:cNvPr id="141" name="TextBox 141"/>
              <p:cNvSpPr txBox="1"/>
              <p:nvPr/>
            </p:nvSpPr>
            <p:spPr>
              <a:xfrm>
                <a:off x="0" y="-123825"/>
                <a:ext cx="358736" cy="475035"/>
              </a:xfrm>
              <a:prstGeom prst="rect">
                <a:avLst/>
              </a:prstGeom>
            </p:spPr>
            <p:txBody>
              <a:bodyPr lIns="38877" tIns="38877" rIns="38877" bIns="38877" rtlCol="0" anchor="ctr"/>
              <a:lstStyle/>
              <a:p>
                <a:pPr algn="ctr">
                  <a:lnSpc>
                    <a:spcPts val="4419"/>
                  </a:lnSpc>
                </a:pPr>
                <a:endParaRPr/>
              </a:p>
            </p:txBody>
          </p:sp>
        </p:grpSp>
        <p:grpSp>
          <p:nvGrpSpPr>
            <p:cNvPr id="142" name="Group 142"/>
            <p:cNvGrpSpPr/>
            <p:nvPr/>
          </p:nvGrpSpPr>
          <p:grpSpPr>
            <a:xfrm rot="-10800000">
              <a:off x="4280491" y="3567430"/>
              <a:ext cx="2479114" cy="1295618"/>
              <a:chOff x="0" y="0"/>
              <a:chExt cx="499220" cy="260899"/>
            </a:xfrm>
          </p:grpSpPr>
          <p:sp>
            <p:nvSpPr>
              <p:cNvPr id="143" name="Freeform 143"/>
              <p:cNvSpPr/>
              <p:nvPr/>
            </p:nvSpPr>
            <p:spPr>
              <a:xfrm>
                <a:off x="0" y="0"/>
                <a:ext cx="499220" cy="260899"/>
              </a:xfrm>
              <a:custGeom>
                <a:avLst/>
                <a:gdLst/>
                <a:ahLst/>
                <a:cxnLst/>
                <a:rect l="l" t="t" r="r" b="b"/>
                <a:pathLst>
                  <a:path w="499220" h="260899">
                    <a:moveTo>
                      <a:pt x="130449" y="0"/>
                    </a:moveTo>
                    <a:lnTo>
                      <a:pt x="368770" y="0"/>
                    </a:lnTo>
                    <a:cubicBezTo>
                      <a:pt x="440816" y="0"/>
                      <a:pt x="499220" y="58404"/>
                      <a:pt x="499220" y="130449"/>
                    </a:cubicBezTo>
                    <a:lnTo>
                      <a:pt x="499220" y="130449"/>
                    </a:lnTo>
                    <a:cubicBezTo>
                      <a:pt x="499220" y="165047"/>
                      <a:pt x="485476" y="198227"/>
                      <a:pt x="461012" y="222691"/>
                    </a:cubicBezTo>
                    <a:cubicBezTo>
                      <a:pt x="436548" y="247155"/>
                      <a:pt x="403368" y="260899"/>
                      <a:pt x="368770" y="260899"/>
                    </a:cubicBezTo>
                    <a:lnTo>
                      <a:pt x="130449" y="260899"/>
                    </a:lnTo>
                    <a:cubicBezTo>
                      <a:pt x="58404" y="260899"/>
                      <a:pt x="0" y="202495"/>
                      <a:pt x="0" y="130449"/>
                    </a:cubicBezTo>
                    <a:lnTo>
                      <a:pt x="0" y="130449"/>
                    </a:lnTo>
                    <a:cubicBezTo>
                      <a:pt x="0" y="58404"/>
                      <a:pt x="58404" y="0"/>
                      <a:pt x="130449" y="0"/>
                    </a:cubicBezTo>
                    <a:close/>
                  </a:path>
                </a:pathLst>
              </a:custGeom>
              <a:solidFill>
                <a:srgbClr val="F99B47"/>
              </a:solidFill>
            </p:spPr>
          </p:sp>
          <p:sp>
            <p:nvSpPr>
              <p:cNvPr id="144" name="TextBox 144"/>
              <p:cNvSpPr txBox="1"/>
              <p:nvPr/>
            </p:nvSpPr>
            <p:spPr>
              <a:xfrm>
                <a:off x="0" y="-123825"/>
                <a:ext cx="499220" cy="384724"/>
              </a:xfrm>
              <a:prstGeom prst="rect">
                <a:avLst/>
              </a:prstGeom>
            </p:spPr>
            <p:txBody>
              <a:bodyPr lIns="38877" tIns="38877" rIns="38877" bIns="38877" rtlCol="0" anchor="ctr"/>
              <a:lstStyle/>
              <a:p>
                <a:pPr algn="ctr">
                  <a:lnSpc>
                    <a:spcPts val="4419"/>
                  </a:lnSpc>
                </a:pPr>
                <a:endParaRPr/>
              </a:p>
            </p:txBody>
          </p:sp>
        </p:grpSp>
        <p:grpSp>
          <p:nvGrpSpPr>
            <p:cNvPr id="145" name="Group 145"/>
            <p:cNvGrpSpPr/>
            <p:nvPr/>
          </p:nvGrpSpPr>
          <p:grpSpPr>
            <a:xfrm rot="-10800000">
              <a:off x="5748027" y="3419182"/>
              <a:ext cx="824710" cy="99663"/>
              <a:chOff x="0" y="0"/>
              <a:chExt cx="166072" cy="20069"/>
            </a:xfrm>
          </p:grpSpPr>
          <p:sp>
            <p:nvSpPr>
              <p:cNvPr id="146" name="Freeform 146"/>
              <p:cNvSpPr/>
              <p:nvPr/>
            </p:nvSpPr>
            <p:spPr>
              <a:xfrm>
                <a:off x="0" y="0"/>
                <a:ext cx="166072" cy="20069"/>
              </a:xfrm>
              <a:custGeom>
                <a:avLst/>
                <a:gdLst/>
                <a:ahLst/>
                <a:cxnLst/>
                <a:rect l="l" t="t" r="r" b="b"/>
                <a:pathLst>
                  <a:path w="166072" h="20069">
                    <a:moveTo>
                      <a:pt x="10035" y="0"/>
                    </a:moveTo>
                    <a:lnTo>
                      <a:pt x="156038" y="0"/>
                    </a:lnTo>
                    <a:cubicBezTo>
                      <a:pt x="161579" y="0"/>
                      <a:pt x="166072" y="4493"/>
                      <a:pt x="166072" y="10035"/>
                    </a:cubicBezTo>
                    <a:lnTo>
                      <a:pt x="166072" y="10035"/>
                    </a:lnTo>
                    <a:cubicBezTo>
                      <a:pt x="166072" y="12696"/>
                      <a:pt x="165015" y="15248"/>
                      <a:pt x="163133" y="17130"/>
                    </a:cubicBezTo>
                    <a:cubicBezTo>
                      <a:pt x="161251" y="19012"/>
                      <a:pt x="158699" y="20069"/>
                      <a:pt x="156038" y="20069"/>
                    </a:cubicBezTo>
                    <a:lnTo>
                      <a:pt x="10035" y="20069"/>
                    </a:lnTo>
                    <a:cubicBezTo>
                      <a:pt x="7373" y="20069"/>
                      <a:pt x="4821" y="19012"/>
                      <a:pt x="2939" y="17130"/>
                    </a:cubicBezTo>
                    <a:cubicBezTo>
                      <a:pt x="1057" y="15248"/>
                      <a:pt x="0" y="12696"/>
                      <a:pt x="0" y="10035"/>
                    </a:cubicBezTo>
                    <a:lnTo>
                      <a:pt x="0" y="10035"/>
                    </a:lnTo>
                    <a:cubicBezTo>
                      <a:pt x="0" y="7373"/>
                      <a:pt x="1057" y="4821"/>
                      <a:pt x="2939" y="2939"/>
                    </a:cubicBezTo>
                    <a:cubicBezTo>
                      <a:pt x="4821" y="1057"/>
                      <a:pt x="7373" y="0"/>
                      <a:pt x="10035" y="0"/>
                    </a:cubicBezTo>
                    <a:close/>
                  </a:path>
                </a:pathLst>
              </a:custGeom>
              <a:solidFill>
                <a:srgbClr val="EAEA28"/>
              </a:solidFill>
            </p:spPr>
          </p:sp>
          <p:sp>
            <p:nvSpPr>
              <p:cNvPr id="147" name="TextBox 147"/>
              <p:cNvSpPr txBox="1"/>
              <p:nvPr/>
            </p:nvSpPr>
            <p:spPr>
              <a:xfrm>
                <a:off x="0" y="-123825"/>
                <a:ext cx="166072" cy="143894"/>
              </a:xfrm>
              <a:prstGeom prst="rect">
                <a:avLst/>
              </a:prstGeom>
            </p:spPr>
            <p:txBody>
              <a:bodyPr lIns="38877" tIns="38877" rIns="38877" bIns="38877" rtlCol="0" anchor="ctr"/>
              <a:lstStyle/>
              <a:p>
                <a:pPr algn="ctr">
                  <a:lnSpc>
                    <a:spcPts val="4419"/>
                  </a:lnSpc>
                </a:pPr>
                <a:endParaRPr/>
              </a:p>
            </p:txBody>
          </p:sp>
        </p:grpSp>
        <p:grpSp>
          <p:nvGrpSpPr>
            <p:cNvPr id="148" name="Group 148"/>
            <p:cNvGrpSpPr/>
            <p:nvPr/>
          </p:nvGrpSpPr>
          <p:grpSpPr>
            <a:xfrm rot="-10800000">
              <a:off x="4467359" y="3419182"/>
              <a:ext cx="824710" cy="99663"/>
              <a:chOff x="0" y="0"/>
              <a:chExt cx="166072" cy="20069"/>
            </a:xfrm>
          </p:grpSpPr>
          <p:sp>
            <p:nvSpPr>
              <p:cNvPr id="149" name="Freeform 149"/>
              <p:cNvSpPr/>
              <p:nvPr/>
            </p:nvSpPr>
            <p:spPr>
              <a:xfrm>
                <a:off x="0" y="0"/>
                <a:ext cx="166072" cy="20069"/>
              </a:xfrm>
              <a:custGeom>
                <a:avLst/>
                <a:gdLst/>
                <a:ahLst/>
                <a:cxnLst/>
                <a:rect l="l" t="t" r="r" b="b"/>
                <a:pathLst>
                  <a:path w="166072" h="20069">
                    <a:moveTo>
                      <a:pt x="10035" y="0"/>
                    </a:moveTo>
                    <a:lnTo>
                      <a:pt x="156038" y="0"/>
                    </a:lnTo>
                    <a:cubicBezTo>
                      <a:pt x="161579" y="0"/>
                      <a:pt x="166072" y="4493"/>
                      <a:pt x="166072" y="10035"/>
                    </a:cubicBezTo>
                    <a:lnTo>
                      <a:pt x="166072" y="10035"/>
                    </a:lnTo>
                    <a:cubicBezTo>
                      <a:pt x="166072" y="12696"/>
                      <a:pt x="165015" y="15248"/>
                      <a:pt x="163133" y="17130"/>
                    </a:cubicBezTo>
                    <a:cubicBezTo>
                      <a:pt x="161251" y="19012"/>
                      <a:pt x="158699" y="20069"/>
                      <a:pt x="156038" y="20069"/>
                    </a:cubicBezTo>
                    <a:lnTo>
                      <a:pt x="10035" y="20069"/>
                    </a:lnTo>
                    <a:cubicBezTo>
                      <a:pt x="7373" y="20069"/>
                      <a:pt x="4821" y="19012"/>
                      <a:pt x="2939" y="17130"/>
                    </a:cubicBezTo>
                    <a:cubicBezTo>
                      <a:pt x="1057" y="15248"/>
                      <a:pt x="0" y="12696"/>
                      <a:pt x="0" y="10035"/>
                    </a:cubicBezTo>
                    <a:lnTo>
                      <a:pt x="0" y="10035"/>
                    </a:lnTo>
                    <a:cubicBezTo>
                      <a:pt x="0" y="7373"/>
                      <a:pt x="1057" y="4821"/>
                      <a:pt x="2939" y="2939"/>
                    </a:cubicBezTo>
                    <a:cubicBezTo>
                      <a:pt x="4821" y="1057"/>
                      <a:pt x="7373" y="0"/>
                      <a:pt x="10035" y="0"/>
                    </a:cubicBezTo>
                    <a:close/>
                  </a:path>
                </a:pathLst>
              </a:custGeom>
              <a:solidFill>
                <a:srgbClr val="EAEA28"/>
              </a:solidFill>
            </p:spPr>
          </p:sp>
          <p:sp>
            <p:nvSpPr>
              <p:cNvPr id="150" name="TextBox 150"/>
              <p:cNvSpPr txBox="1"/>
              <p:nvPr/>
            </p:nvSpPr>
            <p:spPr>
              <a:xfrm>
                <a:off x="0" y="-123825"/>
                <a:ext cx="166072" cy="143894"/>
              </a:xfrm>
              <a:prstGeom prst="rect">
                <a:avLst/>
              </a:prstGeom>
            </p:spPr>
            <p:txBody>
              <a:bodyPr lIns="38877" tIns="38877" rIns="38877" bIns="38877" rtlCol="0" anchor="ctr"/>
              <a:lstStyle/>
              <a:p>
                <a:pPr algn="ctr">
                  <a:lnSpc>
                    <a:spcPts val="4419"/>
                  </a:lnSpc>
                </a:pPr>
                <a:endParaRPr/>
              </a:p>
            </p:txBody>
          </p:sp>
        </p:grpSp>
        <p:grpSp>
          <p:nvGrpSpPr>
            <p:cNvPr id="151" name="Group 151"/>
            <p:cNvGrpSpPr/>
            <p:nvPr/>
          </p:nvGrpSpPr>
          <p:grpSpPr>
            <a:xfrm rot="-9870462">
              <a:off x="6725086" y="5280259"/>
              <a:ext cx="450227" cy="166499"/>
              <a:chOff x="0" y="0"/>
              <a:chExt cx="90662" cy="33528"/>
            </a:xfrm>
          </p:grpSpPr>
          <p:sp>
            <p:nvSpPr>
              <p:cNvPr id="152" name="Freeform 152"/>
              <p:cNvSpPr/>
              <p:nvPr/>
            </p:nvSpPr>
            <p:spPr>
              <a:xfrm>
                <a:off x="0" y="0"/>
                <a:ext cx="90662" cy="33528"/>
              </a:xfrm>
              <a:custGeom>
                <a:avLst/>
                <a:gdLst/>
                <a:ahLst/>
                <a:cxnLst/>
                <a:rect l="l" t="t" r="r" b="b"/>
                <a:pathLst>
                  <a:path w="90662" h="33528">
                    <a:moveTo>
                      <a:pt x="45331" y="0"/>
                    </a:moveTo>
                    <a:cubicBezTo>
                      <a:pt x="20295" y="0"/>
                      <a:pt x="0" y="7506"/>
                      <a:pt x="0" y="16764"/>
                    </a:cubicBezTo>
                    <a:cubicBezTo>
                      <a:pt x="0" y="26023"/>
                      <a:pt x="20295" y="33528"/>
                      <a:pt x="45331" y="33528"/>
                    </a:cubicBezTo>
                    <a:cubicBezTo>
                      <a:pt x="70367" y="33528"/>
                      <a:pt x="90662" y="26023"/>
                      <a:pt x="90662" y="16764"/>
                    </a:cubicBezTo>
                    <a:cubicBezTo>
                      <a:pt x="90662" y="7506"/>
                      <a:pt x="70367" y="0"/>
                      <a:pt x="45331" y="0"/>
                    </a:cubicBezTo>
                    <a:close/>
                  </a:path>
                </a:pathLst>
              </a:custGeom>
              <a:solidFill>
                <a:srgbClr val="CC5E00"/>
              </a:solidFill>
            </p:spPr>
          </p:sp>
          <p:sp>
            <p:nvSpPr>
              <p:cNvPr id="153" name="TextBox 153"/>
              <p:cNvSpPr txBox="1"/>
              <p:nvPr/>
            </p:nvSpPr>
            <p:spPr>
              <a:xfrm>
                <a:off x="8500" y="-120682"/>
                <a:ext cx="73663" cy="151067"/>
              </a:xfrm>
              <a:prstGeom prst="rect">
                <a:avLst/>
              </a:prstGeom>
            </p:spPr>
            <p:txBody>
              <a:bodyPr lIns="38877" tIns="38877" rIns="38877" bIns="38877" rtlCol="0" anchor="ctr"/>
              <a:lstStyle/>
              <a:p>
                <a:pPr algn="ctr">
                  <a:lnSpc>
                    <a:spcPts val="4419"/>
                  </a:lnSpc>
                </a:pPr>
                <a:endParaRPr/>
              </a:p>
            </p:txBody>
          </p:sp>
        </p:grpSp>
        <p:grpSp>
          <p:nvGrpSpPr>
            <p:cNvPr id="154" name="Group 154"/>
            <p:cNvGrpSpPr/>
            <p:nvPr/>
          </p:nvGrpSpPr>
          <p:grpSpPr>
            <a:xfrm rot="9883450">
              <a:off x="3816284" y="5279523"/>
              <a:ext cx="450227" cy="166499"/>
              <a:chOff x="0" y="0"/>
              <a:chExt cx="90662" cy="33528"/>
            </a:xfrm>
          </p:grpSpPr>
          <p:sp>
            <p:nvSpPr>
              <p:cNvPr id="155" name="Freeform 155"/>
              <p:cNvSpPr/>
              <p:nvPr/>
            </p:nvSpPr>
            <p:spPr>
              <a:xfrm>
                <a:off x="0" y="0"/>
                <a:ext cx="90662" cy="33528"/>
              </a:xfrm>
              <a:custGeom>
                <a:avLst/>
                <a:gdLst/>
                <a:ahLst/>
                <a:cxnLst/>
                <a:rect l="l" t="t" r="r" b="b"/>
                <a:pathLst>
                  <a:path w="90662" h="33528">
                    <a:moveTo>
                      <a:pt x="45331" y="0"/>
                    </a:moveTo>
                    <a:cubicBezTo>
                      <a:pt x="20295" y="0"/>
                      <a:pt x="0" y="7506"/>
                      <a:pt x="0" y="16764"/>
                    </a:cubicBezTo>
                    <a:cubicBezTo>
                      <a:pt x="0" y="26023"/>
                      <a:pt x="20295" y="33528"/>
                      <a:pt x="45331" y="33528"/>
                    </a:cubicBezTo>
                    <a:cubicBezTo>
                      <a:pt x="70367" y="33528"/>
                      <a:pt x="90662" y="26023"/>
                      <a:pt x="90662" y="16764"/>
                    </a:cubicBezTo>
                    <a:cubicBezTo>
                      <a:pt x="90662" y="7506"/>
                      <a:pt x="70367" y="0"/>
                      <a:pt x="45331" y="0"/>
                    </a:cubicBezTo>
                    <a:close/>
                  </a:path>
                </a:pathLst>
              </a:custGeom>
              <a:solidFill>
                <a:srgbClr val="CC5E00"/>
              </a:solidFill>
            </p:spPr>
          </p:sp>
          <p:sp>
            <p:nvSpPr>
              <p:cNvPr id="156" name="TextBox 156"/>
              <p:cNvSpPr txBox="1"/>
              <p:nvPr/>
            </p:nvSpPr>
            <p:spPr>
              <a:xfrm>
                <a:off x="8500" y="-120682"/>
                <a:ext cx="73663" cy="151067"/>
              </a:xfrm>
              <a:prstGeom prst="rect">
                <a:avLst/>
              </a:prstGeom>
            </p:spPr>
            <p:txBody>
              <a:bodyPr lIns="38877" tIns="38877" rIns="38877" bIns="38877" rtlCol="0" anchor="ctr"/>
              <a:lstStyle/>
              <a:p>
                <a:pPr algn="ctr">
                  <a:lnSpc>
                    <a:spcPts val="4419"/>
                  </a:lnSpc>
                </a:pPr>
                <a:endParaRPr/>
              </a:p>
            </p:txBody>
          </p:sp>
        </p:grpSp>
        <p:grpSp>
          <p:nvGrpSpPr>
            <p:cNvPr id="157" name="Group 157"/>
            <p:cNvGrpSpPr/>
            <p:nvPr/>
          </p:nvGrpSpPr>
          <p:grpSpPr>
            <a:xfrm>
              <a:off x="4344825" y="5019733"/>
              <a:ext cx="2365175" cy="725067"/>
              <a:chOff x="0" y="0"/>
              <a:chExt cx="597833" cy="183271"/>
            </a:xfrm>
          </p:grpSpPr>
          <p:sp>
            <p:nvSpPr>
              <p:cNvPr id="158" name="Freeform 158"/>
              <p:cNvSpPr/>
              <p:nvPr/>
            </p:nvSpPr>
            <p:spPr>
              <a:xfrm>
                <a:off x="0" y="0"/>
                <a:ext cx="597833" cy="183271"/>
              </a:xfrm>
              <a:custGeom>
                <a:avLst/>
                <a:gdLst/>
                <a:ahLst/>
                <a:cxnLst/>
                <a:rect l="l" t="t" r="r" b="b"/>
                <a:pathLst>
                  <a:path w="597833" h="183271">
                    <a:moveTo>
                      <a:pt x="203200" y="183271"/>
                    </a:moveTo>
                    <a:lnTo>
                      <a:pt x="394633" y="183271"/>
                    </a:lnTo>
                    <a:lnTo>
                      <a:pt x="597833" y="0"/>
                    </a:lnTo>
                    <a:lnTo>
                      <a:pt x="0" y="0"/>
                    </a:lnTo>
                    <a:lnTo>
                      <a:pt x="203200" y="183271"/>
                    </a:lnTo>
                    <a:close/>
                  </a:path>
                </a:pathLst>
              </a:custGeom>
              <a:solidFill>
                <a:srgbClr val="893F00"/>
              </a:solidFill>
            </p:spPr>
          </p:sp>
          <p:sp>
            <p:nvSpPr>
              <p:cNvPr id="159" name="TextBox 159"/>
              <p:cNvSpPr txBox="1"/>
              <p:nvPr/>
            </p:nvSpPr>
            <p:spPr>
              <a:xfrm>
                <a:off x="127000" y="-123825"/>
                <a:ext cx="343833" cy="307096"/>
              </a:xfrm>
              <a:prstGeom prst="rect">
                <a:avLst/>
              </a:prstGeom>
            </p:spPr>
            <p:txBody>
              <a:bodyPr lIns="52217" tIns="52217" rIns="52217" bIns="52217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160" name="Group 160"/>
            <p:cNvGrpSpPr/>
            <p:nvPr/>
          </p:nvGrpSpPr>
          <p:grpSpPr>
            <a:xfrm>
              <a:off x="4309639" y="5573155"/>
              <a:ext cx="266384" cy="2452549"/>
              <a:chOff x="0" y="0"/>
              <a:chExt cx="39938" cy="367705"/>
            </a:xfrm>
          </p:grpSpPr>
          <p:sp>
            <p:nvSpPr>
              <p:cNvPr id="161" name="Freeform 161"/>
              <p:cNvSpPr/>
              <p:nvPr/>
            </p:nvSpPr>
            <p:spPr>
              <a:xfrm>
                <a:off x="0" y="0"/>
                <a:ext cx="39938" cy="367705"/>
              </a:xfrm>
              <a:custGeom>
                <a:avLst/>
                <a:gdLst/>
                <a:ahLst/>
                <a:cxnLst/>
                <a:rect l="l" t="t" r="r" b="b"/>
                <a:pathLst>
                  <a:path w="39938" h="367705">
                    <a:moveTo>
                      <a:pt x="0" y="0"/>
                    </a:moveTo>
                    <a:lnTo>
                      <a:pt x="39938" y="0"/>
                    </a:lnTo>
                    <a:lnTo>
                      <a:pt x="39938" y="367705"/>
                    </a:lnTo>
                    <a:lnTo>
                      <a:pt x="0" y="367705"/>
                    </a:lnTo>
                    <a:close/>
                  </a:path>
                </a:pathLst>
              </a:custGeom>
              <a:solidFill>
                <a:srgbClr val="893F00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162" name="TextBox 162"/>
              <p:cNvSpPr txBox="1"/>
              <p:nvPr/>
            </p:nvSpPr>
            <p:spPr>
              <a:xfrm>
                <a:off x="0" y="-123825"/>
                <a:ext cx="39938" cy="491530"/>
              </a:xfrm>
              <a:prstGeom prst="rect">
                <a:avLst/>
              </a:prstGeom>
            </p:spPr>
            <p:txBody>
              <a:bodyPr lIns="52217" tIns="52217" rIns="52217" bIns="52217" rtlCol="0" anchor="ctr"/>
              <a:lstStyle/>
              <a:p>
                <a:pPr marL="0" lvl="0" indent="0" algn="ctr">
                  <a:lnSpc>
                    <a:spcPts val="442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63" name="Group 163"/>
            <p:cNvGrpSpPr/>
            <p:nvPr/>
          </p:nvGrpSpPr>
          <p:grpSpPr>
            <a:xfrm>
              <a:off x="6491852" y="5573155"/>
              <a:ext cx="266384" cy="2452549"/>
              <a:chOff x="0" y="0"/>
              <a:chExt cx="39938" cy="367705"/>
            </a:xfrm>
          </p:grpSpPr>
          <p:sp>
            <p:nvSpPr>
              <p:cNvPr id="164" name="Freeform 164"/>
              <p:cNvSpPr/>
              <p:nvPr/>
            </p:nvSpPr>
            <p:spPr>
              <a:xfrm>
                <a:off x="0" y="0"/>
                <a:ext cx="39938" cy="367705"/>
              </a:xfrm>
              <a:custGeom>
                <a:avLst/>
                <a:gdLst/>
                <a:ahLst/>
                <a:cxnLst/>
                <a:rect l="l" t="t" r="r" b="b"/>
                <a:pathLst>
                  <a:path w="39938" h="367705">
                    <a:moveTo>
                      <a:pt x="0" y="0"/>
                    </a:moveTo>
                    <a:lnTo>
                      <a:pt x="39938" y="0"/>
                    </a:lnTo>
                    <a:lnTo>
                      <a:pt x="39938" y="367705"/>
                    </a:lnTo>
                    <a:lnTo>
                      <a:pt x="0" y="367705"/>
                    </a:lnTo>
                    <a:close/>
                  </a:path>
                </a:pathLst>
              </a:custGeom>
              <a:solidFill>
                <a:srgbClr val="893F00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165" name="TextBox 165"/>
              <p:cNvSpPr txBox="1"/>
              <p:nvPr/>
            </p:nvSpPr>
            <p:spPr>
              <a:xfrm>
                <a:off x="0" y="-123825"/>
                <a:ext cx="39938" cy="491530"/>
              </a:xfrm>
              <a:prstGeom prst="rect">
                <a:avLst/>
              </a:prstGeom>
            </p:spPr>
            <p:txBody>
              <a:bodyPr lIns="52217" tIns="52217" rIns="52217" bIns="52217" rtlCol="0" anchor="ctr"/>
              <a:lstStyle/>
              <a:p>
                <a:pPr marL="0" lvl="0" indent="0" algn="ctr">
                  <a:lnSpc>
                    <a:spcPts val="442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66" name="Group 166"/>
            <p:cNvGrpSpPr/>
            <p:nvPr/>
          </p:nvGrpSpPr>
          <p:grpSpPr>
            <a:xfrm rot="-10800000">
              <a:off x="4344825" y="7761376"/>
              <a:ext cx="2365175" cy="725067"/>
              <a:chOff x="0" y="0"/>
              <a:chExt cx="597833" cy="183271"/>
            </a:xfrm>
          </p:grpSpPr>
          <p:sp>
            <p:nvSpPr>
              <p:cNvPr id="167" name="Freeform 167"/>
              <p:cNvSpPr/>
              <p:nvPr/>
            </p:nvSpPr>
            <p:spPr>
              <a:xfrm>
                <a:off x="0" y="0"/>
                <a:ext cx="597833" cy="183271"/>
              </a:xfrm>
              <a:custGeom>
                <a:avLst/>
                <a:gdLst/>
                <a:ahLst/>
                <a:cxnLst/>
                <a:rect l="l" t="t" r="r" b="b"/>
                <a:pathLst>
                  <a:path w="597833" h="183271">
                    <a:moveTo>
                      <a:pt x="203200" y="183271"/>
                    </a:moveTo>
                    <a:lnTo>
                      <a:pt x="394633" y="183271"/>
                    </a:lnTo>
                    <a:lnTo>
                      <a:pt x="597833" y="0"/>
                    </a:lnTo>
                    <a:lnTo>
                      <a:pt x="0" y="0"/>
                    </a:lnTo>
                    <a:lnTo>
                      <a:pt x="203200" y="183271"/>
                    </a:lnTo>
                    <a:close/>
                  </a:path>
                </a:pathLst>
              </a:custGeom>
              <a:solidFill>
                <a:srgbClr val="893F00"/>
              </a:solidFill>
            </p:spPr>
          </p:sp>
          <p:sp>
            <p:nvSpPr>
              <p:cNvPr id="168" name="TextBox 168"/>
              <p:cNvSpPr txBox="1"/>
              <p:nvPr/>
            </p:nvSpPr>
            <p:spPr>
              <a:xfrm>
                <a:off x="127000" y="-123825"/>
                <a:ext cx="343833" cy="307096"/>
              </a:xfrm>
              <a:prstGeom prst="rect">
                <a:avLst/>
              </a:prstGeom>
            </p:spPr>
            <p:txBody>
              <a:bodyPr lIns="52217" tIns="52217" rIns="52217" bIns="52217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</p:grpSp>
      <p:grpSp>
        <p:nvGrpSpPr>
          <p:cNvPr id="169" name="Group 19"/>
          <p:cNvGrpSpPr/>
          <p:nvPr/>
        </p:nvGrpSpPr>
        <p:grpSpPr>
          <a:xfrm>
            <a:off x="275882" y="286949"/>
            <a:ext cx="1878568" cy="1818298"/>
            <a:chOff x="-6762" y="-76200"/>
            <a:chExt cx="812800" cy="812800"/>
          </a:xfrm>
        </p:grpSpPr>
        <p:sp>
          <p:nvSpPr>
            <p:cNvPr id="170" name="Freeform 20"/>
            <p:cNvSpPr/>
            <p:nvPr/>
          </p:nvSpPr>
          <p:spPr>
            <a:xfrm>
              <a:off x="-6762" y="-7620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65EE4"/>
            </a:solidFill>
          </p:spPr>
        </p:sp>
        <p:sp>
          <p:nvSpPr>
            <p:cNvPr id="171" name="TextBox 21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99"/>
                </a:lnSpc>
              </a:pPr>
              <a:r>
                <a:rPr lang="en-US" sz="4800" dirty="0">
                  <a:solidFill>
                    <a:srgbClr val="FFFFFF"/>
                  </a:solidFill>
                  <a:latin typeface="Montserrat Semi-Bold"/>
                </a:rPr>
                <a:t>1</a:t>
              </a:r>
              <a:endParaRPr lang="en-US" sz="1499" dirty="0">
                <a:solidFill>
                  <a:srgbClr val="FFFFFF"/>
                </a:solidFill>
                <a:latin typeface="Montserrat Semi-Bold"/>
              </a:endParaRPr>
            </a:p>
          </p:txBody>
        </p:sp>
      </p:grpSp>
      <p:sp>
        <p:nvSpPr>
          <p:cNvPr id="173" name="TextBox 172"/>
          <p:cNvSpPr txBox="1"/>
          <p:nvPr/>
        </p:nvSpPr>
        <p:spPr>
          <a:xfrm>
            <a:off x="1215166" y="3769218"/>
            <a:ext cx="6341374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b="1" dirty="0" smtClean="0">
                <a:solidFill>
                  <a:schemeClr val="bg1"/>
                </a:solidFill>
                <a:latin typeface=".VnVogue" panose="020B7200000000000000" pitchFamily="34" charset="0"/>
              </a:rPr>
              <a:t>DATASET OVERVIEW</a:t>
            </a:r>
            <a:endParaRPr lang="en-US" sz="8800" b="1" dirty="0">
              <a:solidFill>
                <a:schemeClr val="bg1"/>
              </a:solidFill>
              <a:latin typeface=".VnVogue" panose="020B7200000000000000" pitchFamily="34" charset="0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AD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-1467396" y="1467395"/>
            <a:ext cx="11075660" cy="8140867"/>
            <a:chOff x="0" y="0"/>
            <a:chExt cx="2953956" cy="227115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953956" cy="2271157"/>
            </a:xfrm>
            <a:custGeom>
              <a:avLst/>
              <a:gdLst/>
              <a:ahLst/>
              <a:cxnLst/>
              <a:rect l="l" t="t" r="r" b="b"/>
              <a:pathLst>
                <a:path w="2953956" h="2271157">
                  <a:moveTo>
                    <a:pt x="0" y="0"/>
                  </a:moveTo>
                  <a:lnTo>
                    <a:pt x="2953956" y="0"/>
                  </a:lnTo>
                  <a:lnTo>
                    <a:pt x="2953956" y="2271157"/>
                  </a:lnTo>
                  <a:lnTo>
                    <a:pt x="0" y="2271157"/>
                  </a:lnTo>
                  <a:close/>
                </a:path>
              </a:pathLst>
            </a:custGeom>
            <a:solidFill>
              <a:srgbClr val="0B1541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23825"/>
              <a:ext cx="2953956" cy="23949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2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 rot="-5400000">
            <a:off x="10950260" y="5061438"/>
            <a:ext cx="12020550" cy="164123"/>
            <a:chOff x="0" y="0"/>
            <a:chExt cx="3165906" cy="4322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165906" cy="43226"/>
            </a:xfrm>
            <a:custGeom>
              <a:avLst/>
              <a:gdLst/>
              <a:ahLst/>
              <a:cxnLst/>
              <a:rect l="l" t="t" r="r" b="b"/>
              <a:pathLst>
                <a:path w="3165906" h="43226">
                  <a:moveTo>
                    <a:pt x="0" y="0"/>
                  </a:moveTo>
                  <a:lnTo>
                    <a:pt x="3165906" y="0"/>
                  </a:lnTo>
                  <a:lnTo>
                    <a:pt x="3165906" y="43226"/>
                  </a:lnTo>
                  <a:lnTo>
                    <a:pt x="0" y="43226"/>
                  </a:lnTo>
                  <a:close/>
                </a:path>
              </a:pathLst>
            </a:custGeom>
            <a:solidFill>
              <a:srgbClr val="FFDD8C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123825"/>
              <a:ext cx="3165906" cy="1670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2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 rot="-5400000">
            <a:off x="12198101" y="4214632"/>
            <a:ext cx="11215802" cy="1690933"/>
            <a:chOff x="0" y="0"/>
            <a:chExt cx="2953956" cy="445349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953956" cy="445349"/>
            </a:xfrm>
            <a:custGeom>
              <a:avLst/>
              <a:gdLst/>
              <a:ahLst/>
              <a:cxnLst/>
              <a:rect l="l" t="t" r="r" b="b"/>
              <a:pathLst>
                <a:path w="2953956" h="445349">
                  <a:moveTo>
                    <a:pt x="0" y="0"/>
                  </a:moveTo>
                  <a:lnTo>
                    <a:pt x="2953956" y="0"/>
                  </a:lnTo>
                  <a:lnTo>
                    <a:pt x="2953956" y="445349"/>
                  </a:lnTo>
                  <a:lnTo>
                    <a:pt x="0" y="445349"/>
                  </a:lnTo>
                  <a:close/>
                </a:path>
              </a:pathLst>
            </a:custGeom>
            <a:solidFill>
              <a:srgbClr val="F5F1DC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123825"/>
              <a:ext cx="2953956" cy="5691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20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 rot="-5400000">
            <a:off x="6768605" y="596230"/>
            <a:ext cx="13664400" cy="9094540"/>
            <a:chOff x="0" y="0"/>
            <a:chExt cx="18219200" cy="12126053"/>
          </a:xfrm>
        </p:grpSpPr>
        <p:grpSp>
          <p:nvGrpSpPr>
            <p:cNvPr id="13" name="Group 13"/>
            <p:cNvGrpSpPr/>
            <p:nvPr/>
          </p:nvGrpSpPr>
          <p:grpSpPr>
            <a:xfrm>
              <a:off x="1095900" y="855961"/>
              <a:ext cx="16027400" cy="218831"/>
              <a:chOff x="0" y="0"/>
              <a:chExt cx="3165906" cy="43226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3165906" cy="43226"/>
              </a:xfrm>
              <a:custGeom>
                <a:avLst/>
                <a:gdLst/>
                <a:ahLst/>
                <a:cxnLst/>
                <a:rect l="l" t="t" r="r" b="b"/>
                <a:pathLst>
                  <a:path w="3165906" h="43226">
                    <a:moveTo>
                      <a:pt x="0" y="0"/>
                    </a:moveTo>
                    <a:lnTo>
                      <a:pt x="3165906" y="0"/>
                    </a:lnTo>
                    <a:lnTo>
                      <a:pt x="3165906" y="43226"/>
                    </a:lnTo>
                    <a:lnTo>
                      <a:pt x="0" y="43226"/>
                    </a:lnTo>
                    <a:close/>
                  </a:path>
                </a:pathLst>
              </a:custGeom>
              <a:solidFill>
                <a:srgbClr val="FFDD8C"/>
              </a:solidFill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0" y="-123825"/>
                <a:ext cx="3165906" cy="16705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16" name="Group 16"/>
            <p:cNvGrpSpPr/>
            <p:nvPr/>
          </p:nvGrpSpPr>
          <p:grpSpPr>
            <a:xfrm>
              <a:off x="0" y="3285507"/>
              <a:ext cx="2788000" cy="93675"/>
              <a:chOff x="0" y="0"/>
              <a:chExt cx="547795" cy="18406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8" name="TextBox 18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19" name="Group 19"/>
            <p:cNvGrpSpPr/>
            <p:nvPr/>
          </p:nvGrpSpPr>
          <p:grpSpPr>
            <a:xfrm>
              <a:off x="11570400" y="3285507"/>
              <a:ext cx="2788000" cy="93675"/>
              <a:chOff x="0" y="0"/>
              <a:chExt cx="547795" cy="18406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21" name="TextBox 21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22" name="Group 22"/>
            <p:cNvGrpSpPr/>
            <p:nvPr/>
          </p:nvGrpSpPr>
          <p:grpSpPr>
            <a:xfrm>
              <a:off x="3860800" y="3285507"/>
              <a:ext cx="2788000" cy="93675"/>
              <a:chOff x="0" y="0"/>
              <a:chExt cx="547795" cy="18406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24" name="TextBox 24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25" name="Group 25"/>
            <p:cNvGrpSpPr/>
            <p:nvPr/>
          </p:nvGrpSpPr>
          <p:grpSpPr>
            <a:xfrm>
              <a:off x="15431200" y="3285507"/>
              <a:ext cx="2788000" cy="93675"/>
              <a:chOff x="0" y="0"/>
              <a:chExt cx="547795" cy="18406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27" name="TextBox 27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28" name="Group 28"/>
            <p:cNvGrpSpPr/>
            <p:nvPr/>
          </p:nvGrpSpPr>
          <p:grpSpPr>
            <a:xfrm>
              <a:off x="7715600" y="3285507"/>
              <a:ext cx="2788000" cy="93675"/>
              <a:chOff x="0" y="0"/>
              <a:chExt cx="547795" cy="18406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30" name="TextBox 30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31" name="Group 31"/>
            <p:cNvGrpSpPr/>
            <p:nvPr/>
          </p:nvGrpSpPr>
          <p:grpSpPr>
            <a:xfrm>
              <a:off x="0" y="8069329"/>
              <a:ext cx="2788000" cy="93675"/>
              <a:chOff x="0" y="0"/>
              <a:chExt cx="547795" cy="18406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33" name="TextBox 33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34" name="Group 34"/>
            <p:cNvGrpSpPr/>
            <p:nvPr/>
          </p:nvGrpSpPr>
          <p:grpSpPr>
            <a:xfrm>
              <a:off x="11570400" y="8069329"/>
              <a:ext cx="2788000" cy="93675"/>
              <a:chOff x="0" y="0"/>
              <a:chExt cx="547795" cy="18406"/>
            </a:xfrm>
          </p:grpSpPr>
          <p:sp>
            <p:nvSpPr>
              <p:cNvPr id="35" name="Freeform 35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36" name="TextBox 36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37" name="Group 37"/>
            <p:cNvGrpSpPr/>
            <p:nvPr/>
          </p:nvGrpSpPr>
          <p:grpSpPr>
            <a:xfrm>
              <a:off x="3860800" y="8069329"/>
              <a:ext cx="2788000" cy="93675"/>
              <a:chOff x="0" y="0"/>
              <a:chExt cx="547795" cy="18406"/>
            </a:xfrm>
          </p:grpSpPr>
          <p:sp>
            <p:nvSpPr>
              <p:cNvPr id="38" name="Freeform 38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39" name="TextBox 39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40" name="Group 40"/>
            <p:cNvGrpSpPr/>
            <p:nvPr/>
          </p:nvGrpSpPr>
          <p:grpSpPr>
            <a:xfrm>
              <a:off x="15431200" y="8069329"/>
              <a:ext cx="2788000" cy="93675"/>
              <a:chOff x="0" y="0"/>
              <a:chExt cx="547795" cy="18406"/>
            </a:xfrm>
          </p:grpSpPr>
          <p:sp>
            <p:nvSpPr>
              <p:cNvPr id="41" name="Freeform 41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42" name="TextBox 42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43" name="Group 43"/>
            <p:cNvGrpSpPr/>
            <p:nvPr/>
          </p:nvGrpSpPr>
          <p:grpSpPr>
            <a:xfrm>
              <a:off x="7715600" y="8069329"/>
              <a:ext cx="2788000" cy="93675"/>
              <a:chOff x="0" y="0"/>
              <a:chExt cx="547795" cy="18406"/>
            </a:xfrm>
          </p:grpSpPr>
          <p:sp>
            <p:nvSpPr>
              <p:cNvPr id="44" name="Freeform 44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45" name="TextBox 45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46" name="Group 46"/>
            <p:cNvGrpSpPr/>
            <p:nvPr/>
          </p:nvGrpSpPr>
          <p:grpSpPr>
            <a:xfrm>
              <a:off x="1095900" y="5589898"/>
              <a:ext cx="16027400" cy="218831"/>
              <a:chOff x="0" y="0"/>
              <a:chExt cx="3165906" cy="43226"/>
            </a:xfrm>
          </p:grpSpPr>
          <p:sp>
            <p:nvSpPr>
              <p:cNvPr id="47" name="Freeform 47"/>
              <p:cNvSpPr/>
              <p:nvPr/>
            </p:nvSpPr>
            <p:spPr>
              <a:xfrm>
                <a:off x="0" y="0"/>
                <a:ext cx="3165906" cy="43226"/>
              </a:xfrm>
              <a:custGeom>
                <a:avLst/>
                <a:gdLst/>
                <a:ahLst/>
                <a:cxnLst/>
                <a:rect l="l" t="t" r="r" b="b"/>
                <a:pathLst>
                  <a:path w="3165906" h="43226">
                    <a:moveTo>
                      <a:pt x="0" y="0"/>
                    </a:moveTo>
                    <a:lnTo>
                      <a:pt x="3165906" y="0"/>
                    </a:lnTo>
                    <a:lnTo>
                      <a:pt x="3165906" y="43226"/>
                    </a:lnTo>
                    <a:lnTo>
                      <a:pt x="0" y="43226"/>
                    </a:lnTo>
                    <a:close/>
                  </a:path>
                </a:pathLst>
              </a:custGeom>
              <a:solidFill>
                <a:srgbClr val="FFDD8C"/>
              </a:solidFill>
            </p:spPr>
          </p:sp>
          <p:sp>
            <p:nvSpPr>
              <p:cNvPr id="48" name="TextBox 48"/>
              <p:cNvSpPr txBox="1"/>
              <p:nvPr/>
            </p:nvSpPr>
            <p:spPr>
              <a:xfrm>
                <a:off x="0" y="-123825"/>
                <a:ext cx="3165906" cy="16705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49" name="Group 49"/>
            <p:cNvGrpSpPr/>
            <p:nvPr/>
          </p:nvGrpSpPr>
          <p:grpSpPr>
            <a:xfrm rot="5400000">
              <a:off x="3517479" y="593662"/>
              <a:ext cx="1930752" cy="743429"/>
              <a:chOff x="0" y="0"/>
              <a:chExt cx="812800" cy="312966"/>
            </a:xfrm>
          </p:grpSpPr>
          <p:sp>
            <p:nvSpPr>
              <p:cNvPr id="50" name="Freeform 50"/>
              <p:cNvSpPr/>
              <p:nvPr/>
            </p:nvSpPr>
            <p:spPr>
              <a:xfrm>
                <a:off x="0" y="0"/>
                <a:ext cx="812800" cy="312966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312966">
                    <a:moveTo>
                      <a:pt x="406400" y="0"/>
                    </a:moveTo>
                    <a:cubicBezTo>
                      <a:pt x="181951" y="0"/>
                      <a:pt x="0" y="70060"/>
                      <a:pt x="0" y="156483"/>
                    </a:cubicBezTo>
                    <a:cubicBezTo>
                      <a:pt x="0" y="242906"/>
                      <a:pt x="181951" y="312966"/>
                      <a:pt x="406400" y="312966"/>
                    </a:cubicBezTo>
                    <a:cubicBezTo>
                      <a:pt x="630849" y="312966"/>
                      <a:pt x="812800" y="242906"/>
                      <a:pt x="812800" y="156483"/>
                    </a:cubicBezTo>
                    <a:cubicBezTo>
                      <a:pt x="812800" y="70060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F3B9B"/>
              </a:solidFill>
            </p:spPr>
          </p:sp>
          <p:sp>
            <p:nvSpPr>
              <p:cNvPr id="51" name="TextBox 51"/>
              <p:cNvSpPr txBox="1"/>
              <p:nvPr/>
            </p:nvSpPr>
            <p:spPr>
              <a:xfrm>
                <a:off x="76200" y="-94484"/>
                <a:ext cx="660400" cy="37811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52" name="Group 52"/>
            <p:cNvGrpSpPr/>
            <p:nvPr/>
          </p:nvGrpSpPr>
          <p:grpSpPr>
            <a:xfrm rot="5400000">
              <a:off x="4153285" y="635806"/>
              <a:ext cx="659140" cy="659140"/>
              <a:chOff x="0" y="0"/>
              <a:chExt cx="812800" cy="812800"/>
            </a:xfrm>
          </p:grpSpPr>
          <p:sp>
            <p:nvSpPr>
              <p:cNvPr id="53" name="Freeform 5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54" name="TextBox 54"/>
              <p:cNvSpPr txBox="1"/>
              <p:nvPr/>
            </p:nvSpPr>
            <p:spPr>
              <a:xfrm>
                <a:off x="76200" y="-47625"/>
                <a:ext cx="660400" cy="7842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55" name="Group 55"/>
            <p:cNvGrpSpPr/>
            <p:nvPr/>
          </p:nvGrpSpPr>
          <p:grpSpPr>
            <a:xfrm rot="7531530">
              <a:off x="8627140" y="1449622"/>
              <a:ext cx="1930752" cy="743429"/>
              <a:chOff x="0" y="0"/>
              <a:chExt cx="812800" cy="312966"/>
            </a:xfrm>
          </p:grpSpPr>
          <p:sp>
            <p:nvSpPr>
              <p:cNvPr id="56" name="Freeform 56"/>
              <p:cNvSpPr/>
              <p:nvPr/>
            </p:nvSpPr>
            <p:spPr>
              <a:xfrm>
                <a:off x="0" y="0"/>
                <a:ext cx="812800" cy="312966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312966">
                    <a:moveTo>
                      <a:pt x="406400" y="0"/>
                    </a:moveTo>
                    <a:cubicBezTo>
                      <a:pt x="181951" y="0"/>
                      <a:pt x="0" y="70060"/>
                      <a:pt x="0" y="156483"/>
                    </a:cubicBezTo>
                    <a:cubicBezTo>
                      <a:pt x="0" y="242906"/>
                      <a:pt x="181951" y="312966"/>
                      <a:pt x="406400" y="312966"/>
                    </a:cubicBezTo>
                    <a:cubicBezTo>
                      <a:pt x="630849" y="312966"/>
                      <a:pt x="812800" y="242906"/>
                      <a:pt x="812800" y="156483"/>
                    </a:cubicBezTo>
                    <a:cubicBezTo>
                      <a:pt x="812800" y="70060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22BF7E"/>
              </a:solidFill>
            </p:spPr>
          </p:sp>
          <p:sp>
            <p:nvSpPr>
              <p:cNvPr id="57" name="TextBox 57"/>
              <p:cNvSpPr txBox="1"/>
              <p:nvPr/>
            </p:nvSpPr>
            <p:spPr>
              <a:xfrm>
                <a:off x="76200" y="-94484"/>
                <a:ext cx="660400" cy="37811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58" name="Group 58"/>
            <p:cNvGrpSpPr/>
            <p:nvPr/>
          </p:nvGrpSpPr>
          <p:grpSpPr>
            <a:xfrm rot="7531530">
              <a:off x="9262946" y="1491767"/>
              <a:ext cx="659140" cy="659140"/>
              <a:chOff x="0" y="0"/>
              <a:chExt cx="812800" cy="812800"/>
            </a:xfrm>
          </p:grpSpPr>
          <p:sp>
            <p:nvSpPr>
              <p:cNvPr id="59" name="Freeform 5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60" name="TextBox 60"/>
              <p:cNvSpPr txBox="1"/>
              <p:nvPr/>
            </p:nvSpPr>
            <p:spPr>
              <a:xfrm>
                <a:off x="76200" y="-47625"/>
                <a:ext cx="660400" cy="7842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61" name="Group 61"/>
            <p:cNvGrpSpPr/>
            <p:nvPr/>
          </p:nvGrpSpPr>
          <p:grpSpPr>
            <a:xfrm rot="4098149">
              <a:off x="3889194" y="10719935"/>
              <a:ext cx="1930752" cy="743429"/>
              <a:chOff x="0" y="0"/>
              <a:chExt cx="812800" cy="312966"/>
            </a:xfrm>
          </p:grpSpPr>
          <p:sp>
            <p:nvSpPr>
              <p:cNvPr id="62" name="Freeform 62"/>
              <p:cNvSpPr/>
              <p:nvPr/>
            </p:nvSpPr>
            <p:spPr>
              <a:xfrm>
                <a:off x="0" y="0"/>
                <a:ext cx="812800" cy="312966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312966">
                    <a:moveTo>
                      <a:pt x="406400" y="0"/>
                    </a:moveTo>
                    <a:cubicBezTo>
                      <a:pt x="181951" y="0"/>
                      <a:pt x="0" y="70060"/>
                      <a:pt x="0" y="156483"/>
                    </a:cubicBezTo>
                    <a:cubicBezTo>
                      <a:pt x="0" y="242906"/>
                      <a:pt x="181951" y="312966"/>
                      <a:pt x="406400" y="312966"/>
                    </a:cubicBezTo>
                    <a:cubicBezTo>
                      <a:pt x="630849" y="312966"/>
                      <a:pt x="812800" y="242906"/>
                      <a:pt x="812800" y="156483"/>
                    </a:cubicBezTo>
                    <a:cubicBezTo>
                      <a:pt x="812800" y="70060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4B4B"/>
              </a:solidFill>
            </p:spPr>
          </p:sp>
          <p:sp>
            <p:nvSpPr>
              <p:cNvPr id="63" name="TextBox 63"/>
              <p:cNvSpPr txBox="1"/>
              <p:nvPr/>
            </p:nvSpPr>
            <p:spPr>
              <a:xfrm>
                <a:off x="76200" y="-94484"/>
                <a:ext cx="660400" cy="37811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64" name="Group 64"/>
            <p:cNvGrpSpPr/>
            <p:nvPr/>
          </p:nvGrpSpPr>
          <p:grpSpPr>
            <a:xfrm rot="4098149">
              <a:off x="4524999" y="10762080"/>
              <a:ext cx="659140" cy="659140"/>
              <a:chOff x="0" y="0"/>
              <a:chExt cx="812800" cy="812800"/>
            </a:xfrm>
          </p:grpSpPr>
          <p:sp>
            <p:nvSpPr>
              <p:cNvPr id="65" name="Freeform 6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66" name="TextBox 66"/>
              <p:cNvSpPr txBox="1"/>
              <p:nvPr/>
            </p:nvSpPr>
            <p:spPr>
              <a:xfrm>
                <a:off x="76200" y="-47625"/>
                <a:ext cx="660400" cy="7842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67" name="Group 67"/>
            <p:cNvGrpSpPr/>
            <p:nvPr/>
          </p:nvGrpSpPr>
          <p:grpSpPr>
            <a:xfrm>
              <a:off x="9220802" y="10926527"/>
              <a:ext cx="1930752" cy="743429"/>
              <a:chOff x="0" y="0"/>
              <a:chExt cx="812800" cy="312966"/>
            </a:xfrm>
          </p:grpSpPr>
          <p:sp>
            <p:nvSpPr>
              <p:cNvPr id="68" name="Freeform 68"/>
              <p:cNvSpPr/>
              <p:nvPr/>
            </p:nvSpPr>
            <p:spPr>
              <a:xfrm>
                <a:off x="0" y="0"/>
                <a:ext cx="812800" cy="312966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312966">
                    <a:moveTo>
                      <a:pt x="406400" y="0"/>
                    </a:moveTo>
                    <a:cubicBezTo>
                      <a:pt x="181951" y="0"/>
                      <a:pt x="0" y="70060"/>
                      <a:pt x="0" y="156483"/>
                    </a:cubicBezTo>
                    <a:cubicBezTo>
                      <a:pt x="0" y="242906"/>
                      <a:pt x="181951" y="312966"/>
                      <a:pt x="406400" y="312966"/>
                    </a:cubicBezTo>
                    <a:cubicBezTo>
                      <a:pt x="630849" y="312966"/>
                      <a:pt x="812800" y="242906"/>
                      <a:pt x="812800" y="156483"/>
                    </a:cubicBezTo>
                    <a:cubicBezTo>
                      <a:pt x="812800" y="70060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F3B9B"/>
              </a:solidFill>
            </p:spPr>
          </p:sp>
          <p:sp>
            <p:nvSpPr>
              <p:cNvPr id="69" name="TextBox 69"/>
              <p:cNvSpPr txBox="1"/>
              <p:nvPr/>
            </p:nvSpPr>
            <p:spPr>
              <a:xfrm>
                <a:off x="76200" y="-94484"/>
                <a:ext cx="660400" cy="37811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70" name="Group 70"/>
            <p:cNvGrpSpPr/>
            <p:nvPr/>
          </p:nvGrpSpPr>
          <p:grpSpPr>
            <a:xfrm>
              <a:off x="9856607" y="10968671"/>
              <a:ext cx="659140" cy="659140"/>
              <a:chOff x="0" y="0"/>
              <a:chExt cx="812800" cy="812800"/>
            </a:xfrm>
          </p:grpSpPr>
          <p:sp>
            <p:nvSpPr>
              <p:cNvPr id="71" name="Freeform 7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72" name="TextBox 72"/>
              <p:cNvSpPr txBox="1"/>
              <p:nvPr/>
            </p:nvSpPr>
            <p:spPr>
              <a:xfrm>
                <a:off x="76200" y="-47625"/>
                <a:ext cx="660400" cy="7842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73" name="Group 73"/>
            <p:cNvGrpSpPr/>
            <p:nvPr/>
          </p:nvGrpSpPr>
          <p:grpSpPr>
            <a:xfrm rot="-5620548">
              <a:off x="12840443" y="4230963"/>
              <a:ext cx="1930752" cy="743429"/>
              <a:chOff x="0" y="0"/>
              <a:chExt cx="812800" cy="312966"/>
            </a:xfrm>
          </p:grpSpPr>
          <p:sp>
            <p:nvSpPr>
              <p:cNvPr id="74" name="Freeform 74"/>
              <p:cNvSpPr/>
              <p:nvPr/>
            </p:nvSpPr>
            <p:spPr>
              <a:xfrm>
                <a:off x="0" y="0"/>
                <a:ext cx="812800" cy="312966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312966">
                    <a:moveTo>
                      <a:pt x="406400" y="0"/>
                    </a:moveTo>
                    <a:cubicBezTo>
                      <a:pt x="181951" y="0"/>
                      <a:pt x="0" y="70060"/>
                      <a:pt x="0" y="156483"/>
                    </a:cubicBezTo>
                    <a:cubicBezTo>
                      <a:pt x="0" y="242906"/>
                      <a:pt x="181951" y="312966"/>
                      <a:pt x="406400" y="312966"/>
                    </a:cubicBezTo>
                    <a:cubicBezTo>
                      <a:pt x="630849" y="312966"/>
                      <a:pt x="812800" y="242906"/>
                      <a:pt x="812800" y="156483"/>
                    </a:cubicBezTo>
                    <a:cubicBezTo>
                      <a:pt x="812800" y="70060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87CDF"/>
              </a:solidFill>
            </p:spPr>
          </p:sp>
          <p:sp>
            <p:nvSpPr>
              <p:cNvPr id="75" name="TextBox 75"/>
              <p:cNvSpPr txBox="1"/>
              <p:nvPr/>
            </p:nvSpPr>
            <p:spPr>
              <a:xfrm>
                <a:off x="76200" y="-94484"/>
                <a:ext cx="660400" cy="37811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76" name="Group 76"/>
            <p:cNvGrpSpPr/>
            <p:nvPr/>
          </p:nvGrpSpPr>
          <p:grpSpPr>
            <a:xfrm rot="-5620548">
              <a:off x="13476249" y="4273107"/>
              <a:ext cx="659140" cy="659140"/>
              <a:chOff x="0" y="0"/>
              <a:chExt cx="812800" cy="812800"/>
            </a:xfrm>
          </p:grpSpPr>
          <p:sp>
            <p:nvSpPr>
              <p:cNvPr id="77" name="Freeform 7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78" name="TextBox 78"/>
              <p:cNvSpPr txBox="1"/>
              <p:nvPr/>
            </p:nvSpPr>
            <p:spPr>
              <a:xfrm>
                <a:off x="76200" y="-47625"/>
                <a:ext cx="660400" cy="7842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</p:grpSp>
      <p:grpSp>
        <p:nvGrpSpPr>
          <p:cNvPr id="82" name="Group 82"/>
          <p:cNvGrpSpPr/>
          <p:nvPr/>
        </p:nvGrpSpPr>
        <p:grpSpPr>
          <a:xfrm>
            <a:off x="10879955" y="-192360"/>
            <a:ext cx="5716514" cy="8524014"/>
            <a:chOff x="0" y="0"/>
            <a:chExt cx="7622019" cy="11365351"/>
          </a:xfrm>
        </p:grpSpPr>
        <p:grpSp>
          <p:nvGrpSpPr>
            <p:cNvPr id="83" name="Group 83"/>
            <p:cNvGrpSpPr/>
            <p:nvPr/>
          </p:nvGrpSpPr>
          <p:grpSpPr>
            <a:xfrm>
              <a:off x="4062685" y="3907822"/>
              <a:ext cx="259157" cy="922763"/>
              <a:chOff x="0" y="0"/>
              <a:chExt cx="39938" cy="142206"/>
            </a:xfrm>
          </p:grpSpPr>
          <p:sp>
            <p:nvSpPr>
              <p:cNvPr id="84" name="Freeform 84"/>
              <p:cNvSpPr/>
              <p:nvPr/>
            </p:nvSpPr>
            <p:spPr>
              <a:xfrm>
                <a:off x="0" y="0"/>
                <a:ext cx="39938" cy="142206"/>
              </a:xfrm>
              <a:custGeom>
                <a:avLst/>
                <a:gdLst/>
                <a:ahLst/>
                <a:cxnLst/>
                <a:rect l="l" t="t" r="r" b="b"/>
                <a:pathLst>
                  <a:path w="39938" h="142206">
                    <a:moveTo>
                      <a:pt x="0" y="0"/>
                    </a:moveTo>
                    <a:lnTo>
                      <a:pt x="39938" y="0"/>
                    </a:lnTo>
                    <a:lnTo>
                      <a:pt x="39938" y="142206"/>
                    </a:lnTo>
                    <a:lnTo>
                      <a:pt x="0" y="142206"/>
                    </a:lnTo>
                    <a:close/>
                  </a:path>
                </a:pathLst>
              </a:custGeom>
              <a:solidFill>
                <a:srgbClr val="0B1541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85" name="TextBox 85"/>
              <p:cNvSpPr txBox="1"/>
              <p:nvPr/>
            </p:nvSpPr>
            <p:spPr>
              <a:xfrm>
                <a:off x="0" y="-123825"/>
                <a:ext cx="39938" cy="2660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441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86" name="Group 86"/>
            <p:cNvGrpSpPr/>
            <p:nvPr/>
          </p:nvGrpSpPr>
          <p:grpSpPr>
            <a:xfrm>
              <a:off x="6732983" y="3907822"/>
              <a:ext cx="259157" cy="922763"/>
              <a:chOff x="0" y="0"/>
              <a:chExt cx="39938" cy="142206"/>
            </a:xfrm>
          </p:grpSpPr>
          <p:sp>
            <p:nvSpPr>
              <p:cNvPr id="87" name="Freeform 87"/>
              <p:cNvSpPr/>
              <p:nvPr/>
            </p:nvSpPr>
            <p:spPr>
              <a:xfrm>
                <a:off x="0" y="0"/>
                <a:ext cx="39938" cy="142206"/>
              </a:xfrm>
              <a:custGeom>
                <a:avLst/>
                <a:gdLst/>
                <a:ahLst/>
                <a:cxnLst/>
                <a:rect l="l" t="t" r="r" b="b"/>
                <a:pathLst>
                  <a:path w="39938" h="142206">
                    <a:moveTo>
                      <a:pt x="0" y="0"/>
                    </a:moveTo>
                    <a:lnTo>
                      <a:pt x="39938" y="0"/>
                    </a:lnTo>
                    <a:lnTo>
                      <a:pt x="39938" y="142206"/>
                    </a:lnTo>
                    <a:lnTo>
                      <a:pt x="0" y="142206"/>
                    </a:lnTo>
                    <a:close/>
                  </a:path>
                </a:pathLst>
              </a:custGeom>
              <a:solidFill>
                <a:srgbClr val="0B1541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88" name="TextBox 88"/>
              <p:cNvSpPr txBox="1"/>
              <p:nvPr/>
            </p:nvSpPr>
            <p:spPr>
              <a:xfrm>
                <a:off x="0" y="-123825"/>
                <a:ext cx="39938" cy="2660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441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89" name="Group 89"/>
            <p:cNvGrpSpPr/>
            <p:nvPr/>
          </p:nvGrpSpPr>
          <p:grpSpPr>
            <a:xfrm>
              <a:off x="4062685" y="7167221"/>
              <a:ext cx="259157" cy="922763"/>
              <a:chOff x="0" y="0"/>
              <a:chExt cx="39938" cy="142206"/>
            </a:xfrm>
          </p:grpSpPr>
          <p:sp>
            <p:nvSpPr>
              <p:cNvPr id="90" name="Freeform 90"/>
              <p:cNvSpPr/>
              <p:nvPr/>
            </p:nvSpPr>
            <p:spPr>
              <a:xfrm>
                <a:off x="0" y="0"/>
                <a:ext cx="39938" cy="142206"/>
              </a:xfrm>
              <a:custGeom>
                <a:avLst/>
                <a:gdLst/>
                <a:ahLst/>
                <a:cxnLst/>
                <a:rect l="l" t="t" r="r" b="b"/>
                <a:pathLst>
                  <a:path w="39938" h="142206">
                    <a:moveTo>
                      <a:pt x="0" y="0"/>
                    </a:moveTo>
                    <a:lnTo>
                      <a:pt x="39938" y="0"/>
                    </a:lnTo>
                    <a:lnTo>
                      <a:pt x="39938" y="142206"/>
                    </a:lnTo>
                    <a:lnTo>
                      <a:pt x="0" y="142206"/>
                    </a:lnTo>
                    <a:close/>
                  </a:path>
                </a:pathLst>
              </a:custGeom>
              <a:solidFill>
                <a:srgbClr val="0B1541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91" name="TextBox 91"/>
              <p:cNvSpPr txBox="1"/>
              <p:nvPr/>
            </p:nvSpPr>
            <p:spPr>
              <a:xfrm>
                <a:off x="0" y="-123825"/>
                <a:ext cx="39938" cy="2660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441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92" name="Group 92"/>
            <p:cNvGrpSpPr/>
            <p:nvPr/>
          </p:nvGrpSpPr>
          <p:grpSpPr>
            <a:xfrm>
              <a:off x="6732983" y="7167221"/>
              <a:ext cx="259157" cy="922763"/>
              <a:chOff x="0" y="0"/>
              <a:chExt cx="39938" cy="142206"/>
            </a:xfrm>
          </p:grpSpPr>
          <p:sp>
            <p:nvSpPr>
              <p:cNvPr id="93" name="Freeform 93"/>
              <p:cNvSpPr/>
              <p:nvPr/>
            </p:nvSpPr>
            <p:spPr>
              <a:xfrm>
                <a:off x="0" y="0"/>
                <a:ext cx="39938" cy="142206"/>
              </a:xfrm>
              <a:custGeom>
                <a:avLst/>
                <a:gdLst/>
                <a:ahLst/>
                <a:cxnLst/>
                <a:rect l="l" t="t" r="r" b="b"/>
                <a:pathLst>
                  <a:path w="39938" h="142206">
                    <a:moveTo>
                      <a:pt x="0" y="0"/>
                    </a:moveTo>
                    <a:lnTo>
                      <a:pt x="39938" y="0"/>
                    </a:lnTo>
                    <a:lnTo>
                      <a:pt x="39938" y="142206"/>
                    </a:lnTo>
                    <a:lnTo>
                      <a:pt x="0" y="142206"/>
                    </a:lnTo>
                    <a:close/>
                  </a:path>
                </a:pathLst>
              </a:custGeom>
              <a:solidFill>
                <a:srgbClr val="0B1541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94" name="TextBox 94"/>
              <p:cNvSpPr txBox="1"/>
              <p:nvPr/>
            </p:nvSpPr>
            <p:spPr>
              <a:xfrm>
                <a:off x="0" y="-123825"/>
                <a:ext cx="39938" cy="2660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441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95" name="Group 95"/>
            <p:cNvGrpSpPr/>
            <p:nvPr/>
          </p:nvGrpSpPr>
          <p:grpSpPr>
            <a:xfrm rot="1071862">
              <a:off x="1181574" y="6064359"/>
              <a:ext cx="259157" cy="922763"/>
              <a:chOff x="0" y="0"/>
              <a:chExt cx="39938" cy="142206"/>
            </a:xfrm>
          </p:grpSpPr>
          <p:sp>
            <p:nvSpPr>
              <p:cNvPr id="96" name="Freeform 96"/>
              <p:cNvSpPr/>
              <p:nvPr/>
            </p:nvSpPr>
            <p:spPr>
              <a:xfrm>
                <a:off x="0" y="0"/>
                <a:ext cx="39938" cy="142206"/>
              </a:xfrm>
              <a:custGeom>
                <a:avLst/>
                <a:gdLst/>
                <a:ahLst/>
                <a:cxnLst/>
                <a:rect l="l" t="t" r="r" b="b"/>
                <a:pathLst>
                  <a:path w="39938" h="142206">
                    <a:moveTo>
                      <a:pt x="0" y="0"/>
                    </a:moveTo>
                    <a:lnTo>
                      <a:pt x="39938" y="0"/>
                    </a:lnTo>
                    <a:lnTo>
                      <a:pt x="39938" y="142206"/>
                    </a:lnTo>
                    <a:lnTo>
                      <a:pt x="0" y="142206"/>
                    </a:lnTo>
                    <a:close/>
                  </a:path>
                </a:pathLst>
              </a:custGeom>
              <a:solidFill>
                <a:srgbClr val="0B1541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97" name="TextBox 97"/>
              <p:cNvSpPr txBox="1"/>
              <p:nvPr/>
            </p:nvSpPr>
            <p:spPr>
              <a:xfrm>
                <a:off x="0" y="-123825"/>
                <a:ext cx="39938" cy="2660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441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98" name="Group 98"/>
            <p:cNvGrpSpPr/>
            <p:nvPr/>
          </p:nvGrpSpPr>
          <p:grpSpPr>
            <a:xfrm rot="1071862">
              <a:off x="3723125" y="6883513"/>
              <a:ext cx="259157" cy="922763"/>
              <a:chOff x="0" y="0"/>
              <a:chExt cx="39938" cy="142206"/>
            </a:xfrm>
          </p:grpSpPr>
          <p:sp>
            <p:nvSpPr>
              <p:cNvPr id="99" name="Freeform 99"/>
              <p:cNvSpPr/>
              <p:nvPr/>
            </p:nvSpPr>
            <p:spPr>
              <a:xfrm>
                <a:off x="0" y="0"/>
                <a:ext cx="39938" cy="142206"/>
              </a:xfrm>
              <a:custGeom>
                <a:avLst/>
                <a:gdLst/>
                <a:ahLst/>
                <a:cxnLst/>
                <a:rect l="l" t="t" r="r" b="b"/>
                <a:pathLst>
                  <a:path w="39938" h="142206">
                    <a:moveTo>
                      <a:pt x="0" y="0"/>
                    </a:moveTo>
                    <a:lnTo>
                      <a:pt x="39938" y="0"/>
                    </a:lnTo>
                    <a:lnTo>
                      <a:pt x="39938" y="142206"/>
                    </a:lnTo>
                    <a:lnTo>
                      <a:pt x="0" y="142206"/>
                    </a:lnTo>
                    <a:close/>
                  </a:path>
                </a:pathLst>
              </a:custGeom>
              <a:solidFill>
                <a:srgbClr val="0B1541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100" name="TextBox 100"/>
              <p:cNvSpPr txBox="1"/>
              <p:nvPr/>
            </p:nvSpPr>
            <p:spPr>
              <a:xfrm>
                <a:off x="0" y="-123825"/>
                <a:ext cx="39938" cy="2660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441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01" name="Group 101"/>
            <p:cNvGrpSpPr/>
            <p:nvPr/>
          </p:nvGrpSpPr>
          <p:grpSpPr>
            <a:xfrm rot="1071862">
              <a:off x="181705" y="9166608"/>
              <a:ext cx="259157" cy="922763"/>
              <a:chOff x="0" y="0"/>
              <a:chExt cx="39938" cy="142206"/>
            </a:xfrm>
          </p:grpSpPr>
          <p:sp>
            <p:nvSpPr>
              <p:cNvPr id="102" name="Freeform 102"/>
              <p:cNvSpPr/>
              <p:nvPr/>
            </p:nvSpPr>
            <p:spPr>
              <a:xfrm>
                <a:off x="0" y="0"/>
                <a:ext cx="39938" cy="142206"/>
              </a:xfrm>
              <a:custGeom>
                <a:avLst/>
                <a:gdLst/>
                <a:ahLst/>
                <a:cxnLst/>
                <a:rect l="l" t="t" r="r" b="b"/>
                <a:pathLst>
                  <a:path w="39938" h="142206">
                    <a:moveTo>
                      <a:pt x="0" y="0"/>
                    </a:moveTo>
                    <a:lnTo>
                      <a:pt x="39938" y="0"/>
                    </a:lnTo>
                    <a:lnTo>
                      <a:pt x="39938" y="142206"/>
                    </a:lnTo>
                    <a:lnTo>
                      <a:pt x="0" y="142206"/>
                    </a:lnTo>
                    <a:close/>
                  </a:path>
                </a:pathLst>
              </a:custGeom>
              <a:solidFill>
                <a:srgbClr val="0B1541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103" name="TextBox 103"/>
              <p:cNvSpPr txBox="1"/>
              <p:nvPr/>
            </p:nvSpPr>
            <p:spPr>
              <a:xfrm>
                <a:off x="0" y="-123825"/>
                <a:ext cx="39938" cy="2660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441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04" name="Group 104"/>
            <p:cNvGrpSpPr/>
            <p:nvPr/>
          </p:nvGrpSpPr>
          <p:grpSpPr>
            <a:xfrm rot="1071862">
              <a:off x="2723256" y="9985762"/>
              <a:ext cx="259157" cy="922763"/>
              <a:chOff x="0" y="0"/>
              <a:chExt cx="39938" cy="142206"/>
            </a:xfrm>
          </p:grpSpPr>
          <p:sp>
            <p:nvSpPr>
              <p:cNvPr id="105" name="Freeform 105"/>
              <p:cNvSpPr/>
              <p:nvPr/>
            </p:nvSpPr>
            <p:spPr>
              <a:xfrm>
                <a:off x="0" y="0"/>
                <a:ext cx="39938" cy="142206"/>
              </a:xfrm>
              <a:custGeom>
                <a:avLst/>
                <a:gdLst/>
                <a:ahLst/>
                <a:cxnLst/>
                <a:rect l="l" t="t" r="r" b="b"/>
                <a:pathLst>
                  <a:path w="39938" h="142206">
                    <a:moveTo>
                      <a:pt x="0" y="0"/>
                    </a:moveTo>
                    <a:lnTo>
                      <a:pt x="39938" y="0"/>
                    </a:lnTo>
                    <a:lnTo>
                      <a:pt x="39938" y="142206"/>
                    </a:lnTo>
                    <a:lnTo>
                      <a:pt x="0" y="142206"/>
                    </a:lnTo>
                    <a:close/>
                  </a:path>
                </a:pathLst>
              </a:custGeom>
              <a:solidFill>
                <a:srgbClr val="0B1541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106" name="TextBox 106"/>
              <p:cNvSpPr txBox="1"/>
              <p:nvPr/>
            </p:nvSpPr>
            <p:spPr>
              <a:xfrm>
                <a:off x="0" y="-123825"/>
                <a:ext cx="39938" cy="2660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441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07" name="Freeform 107"/>
            <p:cNvSpPr/>
            <p:nvPr/>
          </p:nvSpPr>
          <p:spPr>
            <a:xfrm rot="-9721201">
              <a:off x="1226583" y="2546320"/>
              <a:ext cx="4252364" cy="3907822"/>
            </a:xfrm>
            <a:custGeom>
              <a:avLst/>
              <a:gdLst/>
              <a:ahLst/>
              <a:cxnLst/>
              <a:rect l="l" t="t" r="r" b="b"/>
              <a:pathLst>
                <a:path w="4252364" h="3907822">
                  <a:moveTo>
                    <a:pt x="0" y="0"/>
                  </a:moveTo>
                  <a:lnTo>
                    <a:pt x="4252364" y="0"/>
                  </a:lnTo>
                  <a:lnTo>
                    <a:pt x="4252364" y="3907821"/>
                  </a:lnTo>
                  <a:lnTo>
                    <a:pt x="0" y="39078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20079" b="-2015"/>
              </a:stretch>
            </a:blipFill>
          </p:spPr>
        </p:sp>
        <p:grpSp>
          <p:nvGrpSpPr>
            <p:cNvPr id="108" name="Group 108"/>
            <p:cNvGrpSpPr/>
            <p:nvPr/>
          </p:nvGrpSpPr>
          <p:grpSpPr>
            <a:xfrm rot="-9721201">
              <a:off x="764629" y="5697725"/>
              <a:ext cx="2703356" cy="5381796"/>
              <a:chOff x="0" y="0"/>
              <a:chExt cx="544375" cy="1083733"/>
            </a:xfrm>
          </p:grpSpPr>
          <p:sp>
            <p:nvSpPr>
              <p:cNvPr id="109" name="Freeform 109"/>
              <p:cNvSpPr/>
              <p:nvPr/>
            </p:nvSpPr>
            <p:spPr>
              <a:xfrm>
                <a:off x="0" y="0"/>
                <a:ext cx="544375" cy="1083733"/>
              </a:xfrm>
              <a:custGeom>
                <a:avLst/>
                <a:gdLst/>
                <a:ahLst/>
                <a:cxnLst/>
                <a:rect l="l" t="t" r="r" b="b"/>
                <a:pathLst>
                  <a:path w="544375" h="1083733">
                    <a:moveTo>
                      <a:pt x="195773" y="0"/>
                    </a:moveTo>
                    <a:lnTo>
                      <a:pt x="348603" y="0"/>
                    </a:lnTo>
                    <a:cubicBezTo>
                      <a:pt x="400525" y="0"/>
                      <a:pt x="450320" y="20626"/>
                      <a:pt x="487035" y="57341"/>
                    </a:cubicBezTo>
                    <a:cubicBezTo>
                      <a:pt x="523749" y="94055"/>
                      <a:pt x="544375" y="143851"/>
                      <a:pt x="544375" y="195773"/>
                    </a:cubicBezTo>
                    <a:lnTo>
                      <a:pt x="544375" y="887961"/>
                    </a:lnTo>
                    <a:cubicBezTo>
                      <a:pt x="544375" y="939883"/>
                      <a:pt x="523749" y="989678"/>
                      <a:pt x="487035" y="1026393"/>
                    </a:cubicBezTo>
                    <a:cubicBezTo>
                      <a:pt x="450320" y="1063107"/>
                      <a:pt x="400525" y="1083733"/>
                      <a:pt x="348603" y="1083733"/>
                    </a:cubicBezTo>
                    <a:lnTo>
                      <a:pt x="195773" y="1083733"/>
                    </a:lnTo>
                    <a:cubicBezTo>
                      <a:pt x="143851" y="1083733"/>
                      <a:pt x="94055" y="1063107"/>
                      <a:pt x="57341" y="1026393"/>
                    </a:cubicBezTo>
                    <a:cubicBezTo>
                      <a:pt x="20626" y="989678"/>
                      <a:pt x="0" y="939883"/>
                      <a:pt x="0" y="887961"/>
                    </a:cubicBezTo>
                    <a:lnTo>
                      <a:pt x="0" y="195773"/>
                    </a:lnTo>
                    <a:cubicBezTo>
                      <a:pt x="0" y="143851"/>
                      <a:pt x="20626" y="94055"/>
                      <a:pt x="57341" y="57341"/>
                    </a:cubicBezTo>
                    <a:cubicBezTo>
                      <a:pt x="94055" y="20626"/>
                      <a:pt x="143851" y="0"/>
                      <a:pt x="195773" y="0"/>
                    </a:cubicBezTo>
                    <a:close/>
                  </a:path>
                </a:pathLst>
              </a:custGeom>
              <a:solidFill>
                <a:srgbClr val="1F3B9B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id="110" name="TextBox 110"/>
              <p:cNvSpPr txBox="1"/>
              <p:nvPr/>
            </p:nvSpPr>
            <p:spPr>
              <a:xfrm>
                <a:off x="0" y="-123825"/>
                <a:ext cx="544375" cy="1207558"/>
              </a:xfrm>
              <a:prstGeom prst="rect">
                <a:avLst/>
              </a:prstGeom>
            </p:spPr>
            <p:txBody>
              <a:bodyPr lIns="38877" tIns="38877" rIns="38877" bIns="38877" rtlCol="0" anchor="ctr"/>
              <a:lstStyle/>
              <a:p>
                <a:pPr marL="0" lvl="0" indent="0" algn="ctr">
                  <a:lnSpc>
                    <a:spcPts val="4335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11" name="Group 111"/>
            <p:cNvGrpSpPr/>
            <p:nvPr/>
          </p:nvGrpSpPr>
          <p:grpSpPr>
            <a:xfrm rot="-9721201">
              <a:off x="1002528" y="8203842"/>
              <a:ext cx="1781474" cy="1744101"/>
              <a:chOff x="0" y="0"/>
              <a:chExt cx="358736" cy="351210"/>
            </a:xfrm>
          </p:grpSpPr>
          <p:sp>
            <p:nvSpPr>
              <p:cNvPr id="112" name="Freeform 112"/>
              <p:cNvSpPr/>
              <p:nvPr/>
            </p:nvSpPr>
            <p:spPr>
              <a:xfrm>
                <a:off x="0" y="0"/>
                <a:ext cx="358736" cy="351210"/>
              </a:xfrm>
              <a:custGeom>
                <a:avLst/>
                <a:gdLst/>
                <a:ahLst/>
                <a:cxnLst/>
                <a:rect l="l" t="t" r="r" b="b"/>
                <a:pathLst>
                  <a:path w="358736" h="351210">
                    <a:moveTo>
                      <a:pt x="175605" y="0"/>
                    </a:moveTo>
                    <a:lnTo>
                      <a:pt x="183131" y="0"/>
                    </a:lnTo>
                    <a:cubicBezTo>
                      <a:pt x="280115" y="0"/>
                      <a:pt x="358736" y="78621"/>
                      <a:pt x="358736" y="175605"/>
                    </a:cubicBezTo>
                    <a:lnTo>
                      <a:pt x="358736" y="175605"/>
                    </a:lnTo>
                    <a:cubicBezTo>
                      <a:pt x="358736" y="272589"/>
                      <a:pt x="280115" y="351210"/>
                      <a:pt x="183131" y="351210"/>
                    </a:cubicBezTo>
                    <a:lnTo>
                      <a:pt x="175605" y="351210"/>
                    </a:lnTo>
                    <a:cubicBezTo>
                      <a:pt x="78621" y="351210"/>
                      <a:pt x="0" y="272589"/>
                      <a:pt x="0" y="175605"/>
                    </a:cubicBezTo>
                    <a:lnTo>
                      <a:pt x="0" y="175605"/>
                    </a:lnTo>
                    <a:cubicBezTo>
                      <a:pt x="0" y="78621"/>
                      <a:pt x="78621" y="0"/>
                      <a:pt x="175605" y="0"/>
                    </a:cubicBezTo>
                    <a:close/>
                  </a:path>
                </a:pathLst>
              </a:custGeom>
              <a:solidFill>
                <a:srgbClr val="4C62AF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id="113" name="TextBox 113"/>
              <p:cNvSpPr txBox="1"/>
              <p:nvPr/>
            </p:nvSpPr>
            <p:spPr>
              <a:xfrm>
                <a:off x="0" y="-123825"/>
                <a:ext cx="358736" cy="475035"/>
              </a:xfrm>
              <a:prstGeom prst="rect">
                <a:avLst/>
              </a:prstGeom>
            </p:spPr>
            <p:txBody>
              <a:bodyPr lIns="38877" tIns="38877" rIns="38877" bIns="38877" rtlCol="0" anchor="ctr"/>
              <a:lstStyle/>
              <a:p>
                <a:pPr marL="0" lvl="0" indent="0" algn="ctr">
                  <a:lnSpc>
                    <a:spcPts val="4335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14" name="Group 114"/>
            <p:cNvGrpSpPr/>
            <p:nvPr/>
          </p:nvGrpSpPr>
          <p:grpSpPr>
            <a:xfrm rot="-9721201">
              <a:off x="1438200" y="6010790"/>
              <a:ext cx="2479114" cy="1295618"/>
              <a:chOff x="0" y="0"/>
              <a:chExt cx="499220" cy="260899"/>
            </a:xfrm>
          </p:grpSpPr>
          <p:sp>
            <p:nvSpPr>
              <p:cNvPr id="115" name="Freeform 115"/>
              <p:cNvSpPr/>
              <p:nvPr/>
            </p:nvSpPr>
            <p:spPr>
              <a:xfrm>
                <a:off x="0" y="0"/>
                <a:ext cx="499220" cy="260899"/>
              </a:xfrm>
              <a:custGeom>
                <a:avLst/>
                <a:gdLst/>
                <a:ahLst/>
                <a:cxnLst/>
                <a:rect l="l" t="t" r="r" b="b"/>
                <a:pathLst>
                  <a:path w="499220" h="260899">
                    <a:moveTo>
                      <a:pt x="130449" y="0"/>
                    </a:moveTo>
                    <a:lnTo>
                      <a:pt x="368770" y="0"/>
                    </a:lnTo>
                    <a:cubicBezTo>
                      <a:pt x="440816" y="0"/>
                      <a:pt x="499220" y="58404"/>
                      <a:pt x="499220" y="130449"/>
                    </a:cubicBezTo>
                    <a:lnTo>
                      <a:pt x="499220" y="130449"/>
                    </a:lnTo>
                    <a:cubicBezTo>
                      <a:pt x="499220" y="165047"/>
                      <a:pt x="485476" y="198227"/>
                      <a:pt x="461012" y="222691"/>
                    </a:cubicBezTo>
                    <a:cubicBezTo>
                      <a:pt x="436548" y="247155"/>
                      <a:pt x="403368" y="260899"/>
                      <a:pt x="368770" y="260899"/>
                    </a:cubicBezTo>
                    <a:lnTo>
                      <a:pt x="130449" y="260899"/>
                    </a:lnTo>
                    <a:cubicBezTo>
                      <a:pt x="58404" y="260899"/>
                      <a:pt x="0" y="202495"/>
                      <a:pt x="0" y="130449"/>
                    </a:cubicBezTo>
                    <a:lnTo>
                      <a:pt x="0" y="130449"/>
                    </a:lnTo>
                    <a:cubicBezTo>
                      <a:pt x="0" y="58404"/>
                      <a:pt x="58404" y="0"/>
                      <a:pt x="130449" y="0"/>
                    </a:cubicBezTo>
                    <a:close/>
                  </a:path>
                </a:pathLst>
              </a:custGeom>
              <a:solidFill>
                <a:srgbClr val="4C62AF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id="116" name="TextBox 116"/>
              <p:cNvSpPr txBox="1"/>
              <p:nvPr/>
            </p:nvSpPr>
            <p:spPr>
              <a:xfrm>
                <a:off x="0" y="-123825"/>
                <a:ext cx="499220" cy="384724"/>
              </a:xfrm>
              <a:prstGeom prst="rect">
                <a:avLst/>
              </a:prstGeom>
            </p:spPr>
            <p:txBody>
              <a:bodyPr lIns="38877" tIns="38877" rIns="38877" bIns="38877" rtlCol="0" anchor="ctr"/>
              <a:lstStyle/>
              <a:p>
                <a:pPr marL="0" lvl="0" indent="0" algn="ctr">
                  <a:lnSpc>
                    <a:spcPts val="4335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17" name="Group 117"/>
            <p:cNvGrpSpPr/>
            <p:nvPr/>
          </p:nvGrpSpPr>
          <p:grpSpPr>
            <a:xfrm rot="-9721201">
              <a:off x="3104813" y="6096645"/>
              <a:ext cx="824710" cy="99663"/>
              <a:chOff x="0" y="0"/>
              <a:chExt cx="166072" cy="20069"/>
            </a:xfrm>
          </p:grpSpPr>
          <p:sp>
            <p:nvSpPr>
              <p:cNvPr id="118" name="Freeform 118"/>
              <p:cNvSpPr/>
              <p:nvPr/>
            </p:nvSpPr>
            <p:spPr>
              <a:xfrm>
                <a:off x="0" y="0"/>
                <a:ext cx="166072" cy="20069"/>
              </a:xfrm>
              <a:custGeom>
                <a:avLst/>
                <a:gdLst/>
                <a:ahLst/>
                <a:cxnLst/>
                <a:rect l="l" t="t" r="r" b="b"/>
                <a:pathLst>
                  <a:path w="166072" h="20069">
                    <a:moveTo>
                      <a:pt x="10035" y="0"/>
                    </a:moveTo>
                    <a:lnTo>
                      <a:pt x="156038" y="0"/>
                    </a:lnTo>
                    <a:cubicBezTo>
                      <a:pt x="161579" y="0"/>
                      <a:pt x="166072" y="4493"/>
                      <a:pt x="166072" y="10035"/>
                    </a:cubicBezTo>
                    <a:lnTo>
                      <a:pt x="166072" y="10035"/>
                    </a:lnTo>
                    <a:cubicBezTo>
                      <a:pt x="166072" y="12696"/>
                      <a:pt x="165015" y="15248"/>
                      <a:pt x="163133" y="17130"/>
                    </a:cubicBezTo>
                    <a:cubicBezTo>
                      <a:pt x="161251" y="19012"/>
                      <a:pt x="158699" y="20069"/>
                      <a:pt x="156038" y="20069"/>
                    </a:cubicBezTo>
                    <a:lnTo>
                      <a:pt x="10035" y="20069"/>
                    </a:lnTo>
                    <a:cubicBezTo>
                      <a:pt x="7373" y="20069"/>
                      <a:pt x="4821" y="19012"/>
                      <a:pt x="2939" y="17130"/>
                    </a:cubicBezTo>
                    <a:cubicBezTo>
                      <a:pt x="1057" y="15248"/>
                      <a:pt x="0" y="12696"/>
                      <a:pt x="0" y="10035"/>
                    </a:cubicBezTo>
                    <a:lnTo>
                      <a:pt x="0" y="10035"/>
                    </a:lnTo>
                    <a:cubicBezTo>
                      <a:pt x="0" y="7373"/>
                      <a:pt x="1057" y="4821"/>
                      <a:pt x="2939" y="2939"/>
                    </a:cubicBezTo>
                    <a:cubicBezTo>
                      <a:pt x="4821" y="1057"/>
                      <a:pt x="7373" y="0"/>
                      <a:pt x="10035" y="0"/>
                    </a:cubicBezTo>
                    <a:close/>
                  </a:path>
                </a:pathLst>
              </a:custGeom>
              <a:solidFill>
                <a:srgbClr val="EAEA28"/>
              </a:solidFill>
            </p:spPr>
          </p:sp>
          <p:sp>
            <p:nvSpPr>
              <p:cNvPr id="119" name="TextBox 119"/>
              <p:cNvSpPr txBox="1"/>
              <p:nvPr/>
            </p:nvSpPr>
            <p:spPr>
              <a:xfrm>
                <a:off x="0" y="-123825"/>
                <a:ext cx="166072" cy="143894"/>
              </a:xfrm>
              <a:prstGeom prst="rect">
                <a:avLst/>
              </a:prstGeom>
            </p:spPr>
            <p:txBody>
              <a:bodyPr lIns="38877" tIns="38877" rIns="38877" bIns="38877" rtlCol="0" anchor="ctr"/>
              <a:lstStyle/>
              <a:p>
                <a:pPr algn="ctr">
                  <a:lnSpc>
                    <a:spcPts val="4419"/>
                  </a:lnSpc>
                </a:pPr>
                <a:endParaRPr/>
              </a:p>
            </p:txBody>
          </p:sp>
        </p:grpSp>
        <p:grpSp>
          <p:nvGrpSpPr>
            <p:cNvPr id="120" name="Group 120"/>
            <p:cNvGrpSpPr/>
            <p:nvPr/>
          </p:nvGrpSpPr>
          <p:grpSpPr>
            <a:xfrm rot="-9721201">
              <a:off x="1886687" y="5701323"/>
              <a:ext cx="824710" cy="99663"/>
              <a:chOff x="0" y="0"/>
              <a:chExt cx="166072" cy="20069"/>
            </a:xfrm>
          </p:grpSpPr>
          <p:sp>
            <p:nvSpPr>
              <p:cNvPr id="121" name="Freeform 121"/>
              <p:cNvSpPr/>
              <p:nvPr/>
            </p:nvSpPr>
            <p:spPr>
              <a:xfrm>
                <a:off x="0" y="0"/>
                <a:ext cx="166072" cy="20069"/>
              </a:xfrm>
              <a:custGeom>
                <a:avLst/>
                <a:gdLst/>
                <a:ahLst/>
                <a:cxnLst/>
                <a:rect l="l" t="t" r="r" b="b"/>
                <a:pathLst>
                  <a:path w="166072" h="20069">
                    <a:moveTo>
                      <a:pt x="10035" y="0"/>
                    </a:moveTo>
                    <a:lnTo>
                      <a:pt x="156038" y="0"/>
                    </a:lnTo>
                    <a:cubicBezTo>
                      <a:pt x="161579" y="0"/>
                      <a:pt x="166072" y="4493"/>
                      <a:pt x="166072" y="10035"/>
                    </a:cubicBezTo>
                    <a:lnTo>
                      <a:pt x="166072" y="10035"/>
                    </a:lnTo>
                    <a:cubicBezTo>
                      <a:pt x="166072" y="12696"/>
                      <a:pt x="165015" y="15248"/>
                      <a:pt x="163133" y="17130"/>
                    </a:cubicBezTo>
                    <a:cubicBezTo>
                      <a:pt x="161251" y="19012"/>
                      <a:pt x="158699" y="20069"/>
                      <a:pt x="156038" y="20069"/>
                    </a:cubicBezTo>
                    <a:lnTo>
                      <a:pt x="10035" y="20069"/>
                    </a:lnTo>
                    <a:cubicBezTo>
                      <a:pt x="7373" y="20069"/>
                      <a:pt x="4821" y="19012"/>
                      <a:pt x="2939" y="17130"/>
                    </a:cubicBezTo>
                    <a:cubicBezTo>
                      <a:pt x="1057" y="15248"/>
                      <a:pt x="0" y="12696"/>
                      <a:pt x="0" y="10035"/>
                    </a:cubicBezTo>
                    <a:lnTo>
                      <a:pt x="0" y="10035"/>
                    </a:lnTo>
                    <a:cubicBezTo>
                      <a:pt x="0" y="7373"/>
                      <a:pt x="1057" y="4821"/>
                      <a:pt x="2939" y="2939"/>
                    </a:cubicBezTo>
                    <a:cubicBezTo>
                      <a:pt x="4821" y="1057"/>
                      <a:pt x="7373" y="0"/>
                      <a:pt x="10035" y="0"/>
                    </a:cubicBezTo>
                    <a:close/>
                  </a:path>
                </a:pathLst>
              </a:custGeom>
              <a:solidFill>
                <a:srgbClr val="EAEA28"/>
              </a:solidFill>
            </p:spPr>
          </p:sp>
          <p:sp>
            <p:nvSpPr>
              <p:cNvPr id="122" name="TextBox 122"/>
              <p:cNvSpPr txBox="1"/>
              <p:nvPr/>
            </p:nvSpPr>
            <p:spPr>
              <a:xfrm>
                <a:off x="0" y="-123825"/>
                <a:ext cx="166072" cy="143894"/>
              </a:xfrm>
              <a:prstGeom prst="rect">
                <a:avLst/>
              </a:prstGeom>
            </p:spPr>
            <p:txBody>
              <a:bodyPr lIns="38877" tIns="38877" rIns="38877" bIns="38877" rtlCol="0" anchor="ctr"/>
              <a:lstStyle/>
              <a:p>
                <a:pPr algn="ctr">
                  <a:lnSpc>
                    <a:spcPts val="4419"/>
                  </a:lnSpc>
                </a:pPr>
                <a:endParaRPr/>
              </a:p>
            </p:txBody>
          </p:sp>
        </p:grpSp>
        <p:grpSp>
          <p:nvGrpSpPr>
            <p:cNvPr id="123" name="Group 123"/>
            <p:cNvGrpSpPr/>
            <p:nvPr/>
          </p:nvGrpSpPr>
          <p:grpSpPr>
            <a:xfrm rot="-8791664">
              <a:off x="3458499" y="8109008"/>
              <a:ext cx="450227" cy="166499"/>
              <a:chOff x="0" y="0"/>
              <a:chExt cx="90662" cy="33528"/>
            </a:xfrm>
          </p:grpSpPr>
          <p:sp>
            <p:nvSpPr>
              <p:cNvPr id="124" name="Freeform 124"/>
              <p:cNvSpPr/>
              <p:nvPr/>
            </p:nvSpPr>
            <p:spPr>
              <a:xfrm>
                <a:off x="0" y="0"/>
                <a:ext cx="90662" cy="33528"/>
              </a:xfrm>
              <a:custGeom>
                <a:avLst/>
                <a:gdLst/>
                <a:ahLst/>
                <a:cxnLst/>
                <a:rect l="l" t="t" r="r" b="b"/>
                <a:pathLst>
                  <a:path w="90662" h="33528">
                    <a:moveTo>
                      <a:pt x="45331" y="0"/>
                    </a:moveTo>
                    <a:cubicBezTo>
                      <a:pt x="20295" y="0"/>
                      <a:pt x="0" y="7506"/>
                      <a:pt x="0" y="16764"/>
                    </a:cubicBezTo>
                    <a:cubicBezTo>
                      <a:pt x="0" y="26023"/>
                      <a:pt x="20295" y="33528"/>
                      <a:pt x="45331" y="33528"/>
                    </a:cubicBezTo>
                    <a:cubicBezTo>
                      <a:pt x="70367" y="33528"/>
                      <a:pt x="90662" y="26023"/>
                      <a:pt x="90662" y="16764"/>
                    </a:cubicBezTo>
                    <a:cubicBezTo>
                      <a:pt x="90662" y="7506"/>
                      <a:pt x="70367" y="0"/>
                      <a:pt x="45331" y="0"/>
                    </a:cubicBezTo>
                    <a:close/>
                  </a:path>
                </a:pathLst>
              </a:custGeom>
              <a:solidFill>
                <a:srgbClr val="275CE4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125" name="TextBox 125"/>
              <p:cNvSpPr txBox="1"/>
              <p:nvPr/>
            </p:nvSpPr>
            <p:spPr>
              <a:xfrm>
                <a:off x="8500" y="-120682"/>
                <a:ext cx="73663" cy="151067"/>
              </a:xfrm>
              <a:prstGeom prst="rect">
                <a:avLst/>
              </a:prstGeom>
            </p:spPr>
            <p:txBody>
              <a:bodyPr lIns="38877" tIns="38877" rIns="38877" bIns="38877" rtlCol="0" anchor="ctr"/>
              <a:lstStyle/>
              <a:p>
                <a:pPr marL="0" lvl="0" indent="0" algn="ctr">
                  <a:lnSpc>
                    <a:spcPts val="4335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26" name="Group 126"/>
            <p:cNvGrpSpPr/>
            <p:nvPr/>
          </p:nvGrpSpPr>
          <p:grpSpPr>
            <a:xfrm rot="1095631">
              <a:off x="1131804" y="7416897"/>
              <a:ext cx="2365175" cy="725067"/>
              <a:chOff x="0" y="0"/>
              <a:chExt cx="597833" cy="183271"/>
            </a:xfrm>
          </p:grpSpPr>
          <p:sp>
            <p:nvSpPr>
              <p:cNvPr id="127" name="Freeform 127"/>
              <p:cNvSpPr/>
              <p:nvPr/>
            </p:nvSpPr>
            <p:spPr>
              <a:xfrm>
                <a:off x="0" y="0"/>
                <a:ext cx="597833" cy="183271"/>
              </a:xfrm>
              <a:custGeom>
                <a:avLst/>
                <a:gdLst/>
                <a:ahLst/>
                <a:cxnLst/>
                <a:rect l="l" t="t" r="r" b="b"/>
                <a:pathLst>
                  <a:path w="597833" h="183271">
                    <a:moveTo>
                      <a:pt x="203200" y="183271"/>
                    </a:moveTo>
                    <a:lnTo>
                      <a:pt x="394633" y="183271"/>
                    </a:lnTo>
                    <a:lnTo>
                      <a:pt x="597833" y="0"/>
                    </a:lnTo>
                    <a:lnTo>
                      <a:pt x="0" y="0"/>
                    </a:lnTo>
                    <a:lnTo>
                      <a:pt x="203200" y="183271"/>
                    </a:lnTo>
                    <a:close/>
                  </a:path>
                </a:pathLst>
              </a:custGeom>
              <a:solidFill>
                <a:srgbClr val="0B1541"/>
              </a:solidFill>
            </p:spPr>
          </p:sp>
          <p:sp>
            <p:nvSpPr>
              <p:cNvPr id="128" name="TextBox 128"/>
              <p:cNvSpPr txBox="1"/>
              <p:nvPr/>
            </p:nvSpPr>
            <p:spPr>
              <a:xfrm>
                <a:off x="127000" y="-123825"/>
                <a:ext cx="343833" cy="307096"/>
              </a:xfrm>
              <a:prstGeom prst="rect">
                <a:avLst/>
              </a:prstGeom>
            </p:spPr>
            <p:txBody>
              <a:bodyPr lIns="52217" tIns="52217" rIns="52217" bIns="52217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129" name="Group 129"/>
            <p:cNvGrpSpPr/>
            <p:nvPr/>
          </p:nvGrpSpPr>
          <p:grpSpPr>
            <a:xfrm rot="1095631">
              <a:off x="2779504" y="8242882"/>
              <a:ext cx="266384" cy="2452549"/>
              <a:chOff x="0" y="0"/>
              <a:chExt cx="39938" cy="367705"/>
            </a:xfrm>
          </p:grpSpPr>
          <p:sp>
            <p:nvSpPr>
              <p:cNvPr id="130" name="Freeform 130"/>
              <p:cNvSpPr/>
              <p:nvPr/>
            </p:nvSpPr>
            <p:spPr>
              <a:xfrm>
                <a:off x="0" y="0"/>
                <a:ext cx="39938" cy="367705"/>
              </a:xfrm>
              <a:custGeom>
                <a:avLst/>
                <a:gdLst/>
                <a:ahLst/>
                <a:cxnLst/>
                <a:rect l="l" t="t" r="r" b="b"/>
                <a:pathLst>
                  <a:path w="39938" h="367705">
                    <a:moveTo>
                      <a:pt x="0" y="0"/>
                    </a:moveTo>
                    <a:lnTo>
                      <a:pt x="39938" y="0"/>
                    </a:lnTo>
                    <a:lnTo>
                      <a:pt x="39938" y="367705"/>
                    </a:lnTo>
                    <a:lnTo>
                      <a:pt x="0" y="367705"/>
                    </a:lnTo>
                    <a:close/>
                  </a:path>
                </a:pathLst>
              </a:custGeom>
              <a:solidFill>
                <a:srgbClr val="0B1541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131" name="TextBox 131"/>
              <p:cNvSpPr txBox="1"/>
              <p:nvPr/>
            </p:nvSpPr>
            <p:spPr>
              <a:xfrm>
                <a:off x="0" y="-123825"/>
                <a:ext cx="39938" cy="491530"/>
              </a:xfrm>
              <a:prstGeom prst="rect">
                <a:avLst/>
              </a:prstGeom>
            </p:spPr>
            <p:txBody>
              <a:bodyPr lIns="52217" tIns="52217" rIns="52217" bIns="52217" rtlCol="0" anchor="ctr"/>
              <a:lstStyle/>
              <a:p>
                <a:pPr marL="0" lvl="0" indent="0" algn="ctr">
                  <a:lnSpc>
                    <a:spcPts val="442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32" name="Group 132"/>
            <p:cNvGrpSpPr/>
            <p:nvPr/>
          </p:nvGrpSpPr>
          <p:grpSpPr>
            <a:xfrm rot="-9704368">
              <a:off x="272742" y="10020475"/>
              <a:ext cx="2365175" cy="725067"/>
              <a:chOff x="0" y="0"/>
              <a:chExt cx="597833" cy="183271"/>
            </a:xfrm>
          </p:grpSpPr>
          <p:sp>
            <p:nvSpPr>
              <p:cNvPr id="133" name="Freeform 133"/>
              <p:cNvSpPr/>
              <p:nvPr/>
            </p:nvSpPr>
            <p:spPr>
              <a:xfrm>
                <a:off x="0" y="0"/>
                <a:ext cx="597833" cy="183271"/>
              </a:xfrm>
              <a:custGeom>
                <a:avLst/>
                <a:gdLst/>
                <a:ahLst/>
                <a:cxnLst/>
                <a:rect l="l" t="t" r="r" b="b"/>
                <a:pathLst>
                  <a:path w="597833" h="183271">
                    <a:moveTo>
                      <a:pt x="203200" y="183271"/>
                    </a:moveTo>
                    <a:lnTo>
                      <a:pt x="394633" y="183271"/>
                    </a:lnTo>
                    <a:lnTo>
                      <a:pt x="597833" y="0"/>
                    </a:lnTo>
                    <a:lnTo>
                      <a:pt x="0" y="0"/>
                    </a:lnTo>
                    <a:lnTo>
                      <a:pt x="203200" y="183271"/>
                    </a:lnTo>
                    <a:close/>
                  </a:path>
                </a:pathLst>
              </a:custGeom>
              <a:solidFill>
                <a:srgbClr val="0B1541"/>
              </a:solidFill>
            </p:spPr>
          </p:sp>
          <p:sp>
            <p:nvSpPr>
              <p:cNvPr id="134" name="TextBox 134"/>
              <p:cNvSpPr txBox="1"/>
              <p:nvPr/>
            </p:nvSpPr>
            <p:spPr>
              <a:xfrm>
                <a:off x="127000" y="-123825"/>
                <a:ext cx="343833" cy="307096"/>
              </a:xfrm>
              <a:prstGeom prst="rect">
                <a:avLst/>
              </a:prstGeom>
            </p:spPr>
            <p:txBody>
              <a:bodyPr lIns="52217" tIns="52217" rIns="52217" bIns="52217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sp>
          <p:nvSpPr>
            <p:cNvPr id="135" name="Freeform 135"/>
            <p:cNvSpPr/>
            <p:nvPr/>
          </p:nvSpPr>
          <p:spPr>
            <a:xfrm rot="-10800000">
              <a:off x="3369655" y="0"/>
              <a:ext cx="4252364" cy="3907822"/>
            </a:xfrm>
            <a:custGeom>
              <a:avLst/>
              <a:gdLst/>
              <a:ahLst/>
              <a:cxnLst/>
              <a:rect l="l" t="t" r="r" b="b"/>
              <a:pathLst>
                <a:path w="4252364" h="3907822">
                  <a:moveTo>
                    <a:pt x="0" y="0"/>
                  </a:moveTo>
                  <a:lnTo>
                    <a:pt x="4252364" y="0"/>
                  </a:lnTo>
                  <a:lnTo>
                    <a:pt x="4252364" y="3907822"/>
                  </a:lnTo>
                  <a:lnTo>
                    <a:pt x="0" y="39078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20079" b="-2015"/>
              </a:stretch>
            </a:blipFill>
          </p:spPr>
        </p:sp>
        <p:grpSp>
          <p:nvGrpSpPr>
            <p:cNvPr id="136" name="Group 136"/>
            <p:cNvGrpSpPr/>
            <p:nvPr/>
          </p:nvGrpSpPr>
          <p:grpSpPr>
            <a:xfrm rot="-10800000">
              <a:off x="4168370" y="3343189"/>
              <a:ext cx="2703356" cy="5381796"/>
              <a:chOff x="0" y="0"/>
              <a:chExt cx="544375" cy="1083733"/>
            </a:xfrm>
          </p:grpSpPr>
          <p:sp>
            <p:nvSpPr>
              <p:cNvPr id="137" name="Freeform 137"/>
              <p:cNvSpPr/>
              <p:nvPr/>
            </p:nvSpPr>
            <p:spPr>
              <a:xfrm>
                <a:off x="0" y="0"/>
                <a:ext cx="544375" cy="1083733"/>
              </a:xfrm>
              <a:custGeom>
                <a:avLst/>
                <a:gdLst/>
                <a:ahLst/>
                <a:cxnLst/>
                <a:rect l="l" t="t" r="r" b="b"/>
                <a:pathLst>
                  <a:path w="544375" h="1083733">
                    <a:moveTo>
                      <a:pt x="195773" y="0"/>
                    </a:moveTo>
                    <a:lnTo>
                      <a:pt x="348603" y="0"/>
                    </a:lnTo>
                    <a:cubicBezTo>
                      <a:pt x="400525" y="0"/>
                      <a:pt x="450320" y="20626"/>
                      <a:pt x="487035" y="57341"/>
                    </a:cubicBezTo>
                    <a:cubicBezTo>
                      <a:pt x="523749" y="94055"/>
                      <a:pt x="544375" y="143851"/>
                      <a:pt x="544375" y="195773"/>
                    </a:cubicBezTo>
                    <a:lnTo>
                      <a:pt x="544375" y="887961"/>
                    </a:lnTo>
                    <a:cubicBezTo>
                      <a:pt x="544375" y="939883"/>
                      <a:pt x="523749" y="989678"/>
                      <a:pt x="487035" y="1026393"/>
                    </a:cubicBezTo>
                    <a:cubicBezTo>
                      <a:pt x="450320" y="1063107"/>
                      <a:pt x="400525" y="1083733"/>
                      <a:pt x="348603" y="1083733"/>
                    </a:cubicBezTo>
                    <a:lnTo>
                      <a:pt x="195773" y="1083733"/>
                    </a:lnTo>
                    <a:cubicBezTo>
                      <a:pt x="143851" y="1083733"/>
                      <a:pt x="94055" y="1063107"/>
                      <a:pt x="57341" y="1026393"/>
                    </a:cubicBezTo>
                    <a:cubicBezTo>
                      <a:pt x="20626" y="989678"/>
                      <a:pt x="0" y="939883"/>
                      <a:pt x="0" y="887961"/>
                    </a:cubicBezTo>
                    <a:lnTo>
                      <a:pt x="0" y="195773"/>
                    </a:lnTo>
                    <a:cubicBezTo>
                      <a:pt x="0" y="143851"/>
                      <a:pt x="20626" y="94055"/>
                      <a:pt x="57341" y="57341"/>
                    </a:cubicBezTo>
                    <a:cubicBezTo>
                      <a:pt x="94055" y="20626"/>
                      <a:pt x="143851" y="0"/>
                      <a:pt x="195773" y="0"/>
                    </a:cubicBezTo>
                    <a:close/>
                  </a:path>
                </a:pathLst>
              </a:custGeom>
              <a:solidFill>
                <a:srgbClr val="F88219"/>
              </a:solidFill>
            </p:spPr>
          </p:sp>
          <p:sp>
            <p:nvSpPr>
              <p:cNvPr id="138" name="TextBox 138"/>
              <p:cNvSpPr txBox="1"/>
              <p:nvPr/>
            </p:nvSpPr>
            <p:spPr>
              <a:xfrm>
                <a:off x="0" y="-123825"/>
                <a:ext cx="544375" cy="1207558"/>
              </a:xfrm>
              <a:prstGeom prst="rect">
                <a:avLst/>
              </a:prstGeom>
            </p:spPr>
            <p:txBody>
              <a:bodyPr lIns="38877" tIns="38877" rIns="38877" bIns="38877" rtlCol="0" anchor="ctr"/>
              <a:lstStyle/>
              <a:p>
                <a:pPr algn="ctr">
                  <a:lnSpc>
                    <a:spcPts val="4419"/>
                  </a:lnSpc>
                </a:pPr>
                <a:endParaRPr/>
              </a:p>
            </p:txBody>
          </p:sp>
        </p:grpSp>
        <p:grpSp>
          <p:nvGrpSpPr>
            <p:cNvPr id="139" name="Group 139"/>
            <p:cNvGrpSpPr/>
            <p:nvPr/>
          </p:nvGrpSpPr>
          <p:grpSpPr>
            <a:xfrm rot="-10800000">
              <a:off x="4629311" y="5884593"/>
              <a:ext cx="1781474" cy="1744101"/>
              <a:chOff x="0" y="0"/>
              <a:chExt cx="358736" cy="351210"/>
            </a:xfrm>
          </p:grpSpPr>
          <p:sp>
            <p:nvSpPr>
              <p:cNvPr id="140" name="Freeform 140"/>
              <p:cNvSpPr/>
              <p:nvPr/>
            </p:nvSpPr>
            <p:spPr>
              <a:xfrm>
                <a:off x="0" y="0"/>
                <a:ext cx="358736" cy="351210"/>
              </a:xfrm>
              <a:custGeom>
                <a:avLst/>
                <a:gdLst/>
                <a:ahLst/>
                <a:cxnLst/>
                <a:rect l="l" t="t" r="r" b="b"/>
                <a:pathLst>
                  <a:path w="358736" h="351210">
                    <a:moveTo>
                      <a:pt x="148541" y="0"/>
                    </a:moveTo>
                    <a:lnTo>
                      <a:pt x="210195" y="0"/>
                    </a:lnTo>
                    <a:cubicBezTo>
                      <a:pt x="249590" y="0"/>
                      <a:pt x="287372" y="15650"/>
                      <a:pt x="315229" y="43507"/>
                    </a:cubicBezTo>
                    <a:cubicBezTo>
                      <a:pt x="343086" y="71363"/>
                      <a:pt x="358736" y="109145"/>
                      <a:pt x="358736" y="148541"/>
                    </a:cubicBezTo>
                    <a:lnTo>
                      <a:pt x="358736" y="202669"/>
                    </a:lnTo>
                    <a:cubicBezTo>
                      <a:pt x="358736" y="242064"/>
                      <a:pt x="343086" y="279846"/>
                      <a:pt x="315229" y="307703"/>
                    </a:cubicBezTo>
                    <a:cubicBezTo>
                      <a:pt x="287372" y="335560"/>
                      <a:pt x="249590" y="351210"/>
                      <a:pt x="210195" y="351210"/>
                    </a:cubicBezTo>
                    <a:lnTo>
                      <a:pt x="148541" y="351210"/>
                    </a:lnTo>
                    <a:cubicBezTo>
                      <a:pt x="109145" y="351210"/>
                      <a:pt x="71363" y="335560"/>
                      <a:pt x="43507" y="307703"/>
                    </a:cubicBezTo>
                    <a:cubicBezTo>
                      <a:pt x="15650" y="279846"/>
                      <a:pt x="0" y="242064"/>
                      <a:pt x="0" y="202669"/>
                    </a:cubicBezTo>
                    <a:lnTo>
                      <a:pt x="0" y="148541"/>
                    </a:lnTo>
                    <a:cubicBezTo>
                      <a:pt x="0" y="109145"/>
                      <a:pt x="15650" y="71363"/>
                      <a:pt x="43507" y="43507"/>
                    </a:cubicBezTo>
                    <a:cubicBezTo>
                      <a:pt x="71363" y="15650"/>
                      <a:pt x="109145" y="0"/>
                      <a:pt x="148541" y="0"/>
                    </a:cubicBezTo>
                    <a:close/>
                  </a:path>
                </a:pathLst>
              </a:custGeom>
              <a:solidFill>
                <a:srgbClr val="F99B47"/>
              </a:solidFill>
            </p:spPr>
          </p:sp>
          <p:sp>
            <p:nvSpPr>
              <p:cNvPr id="141" name="TextBox 141"/>
              <p:cNvSpPr txBox="1"/>
              <p:nvPr/>
            </p:nvSpPr>
            <p:spPr>
              <a:xfrm>
                <a:off x="0" y="-123825"/>
                <a:ext cx="358736" cy="475035"/>
              </a:xfrm>
              <a:prstGeom prst="rect">
                <a:avLst/>
              </a:prstGeom>
            </p:spPr>
            <p:txBody>
              <a:bodyPr lIns="38877" tIns="38877" rIns="38877" bIns="38877" rtlCol="0" anchor="ctr"/>
              <a:lstStyle/>
              <a:p>
                <a:pPr algn="ctr">
                  <a:lnSpc>
                    <a:spcPts val="4419"/>
                  </a:lnSpc>
                </a:pPr>
                <a:endParaRPr/>
              </a:p>
            </p:txBody>
          </p:sp>
        </p:grpSp>
        <p:grpSp>
          <p:nvGrpSpPr>
            <p:cNvPr id="142" name="Group 142"/>
            <p:cNvGrpSpPr/>
            <p:nvPr/>
          </p:nvGrpSpPr>
          <p:grpSpPr>
            <a:xfrm rot="-10800000">
              <a:off x="4280491" y="3567430"/>
              <a:ext cx="2479114" cy="1295618"/>
              <a:chOff x="0" y="0"/>
              <a:chExt cx="499220" cy="260899"/>
            </a:xfrm>
          </p:grpSpPr>
          <p:sp>
            <p:nvSpPr>
              <p:cNvPr id="143" name="Freeform 143"/>
              <p:cNvSpPr/>
              <p:nvPr/>
            </p:nvSpPr>
            <p:spPr>
              <a:xfrm>
                <a:off x="0" y="0"/>
                <a:ext cx="499220" cy="260899"/>
              </a:xfrm>
              <a:custGeom>
                <a:avLst/>
                <a:gdLst/>
                <a:ahLst/>
                <a:cxnLst/>
                <a:rect l="l" t="t" r="r" b="b"/>
                <a:pathLst>
                  <a:path w="499220" h="260899">
                    <a:moveTo>
                      <a:pt x="130449" y="0"/>
                    </a:moveTo>
                    <a:lnTo>
                      <a:pt x="368770" y="0"/>
                    </a:lnTo>
                    <a:cubicBezTo>
                      <a:pt x="440816" y="0"/>
                      <a:pt x="499220" y="58404"/>
                      <a:pt x="499220" y="130449"/>
                    </a:cubicBezTo>
                    <a:lnTo>
                      <a:pt x="499220" y="130449"/>
                    </a:lnTo>
                    <a:cubicBezTo>
                      <a:pt x="499220" y="165047"/>
                      <a:pt x="485476" y="198227"/>
                      <a:pt x="461012" y="222691"/>
                    </a:cubicBezTo>
                    <a:cubicBezTo>
                      <a:pt x="436548" y="247155"/>
                      <a:pt x="403368" y="260899"/>
                      <a:pt x="368770" y="260899"/>
                    </a:cubicBezTo>
                    <a:lnTo>
                      <a:pt x="130449" y="260899"/>
                    </a:lnTo>
                    <a:cubicBezTo>
                      <a:pt x="58404" y="260899"/>
                      <a:pt x="0" y="202495"/>
                      <a:pt x="0" y="130449"/>
                    </a:cubicBezTo>
                    <a:lnTo>
                      <a:pt x="0" y="130449"/>
                    </a:lnTo>
                    <a:cubicBezTo>
                      <a:pt x="0" y="58404"/>
                      <a:pt x="58404" y="0"/>
                      <a:pt x="130449" y="0"/>
                    </a:cubicBezTo>
                    <a:close/>
                  </a:path>
                </a:pathLst>
              </a:custGeom>
              <a:solidFill>
                <a:srgbClr val="F99B47"/>
              </a:solidFill>
            </p:spPr>
          </p:sp>
          <p:sp>
            <p:nvSpPr>
              <p:cNvPr id="144" name="TextBox 144"/>
              <p:cNvSpPr txBox="1"/>
              <p:nvPr/>
            </p:nvSpPr>
            <p:spPr>
              <a:xfrm>
                <a:off x="0" y="-123825"/>
                <a:ext cx="499220" cy="384724"/>
              </a:xfrm>
              <a:prstGeom prst="rect">
                <a:avLst/>
              </a:prstGeom>
            </p:spPr>
            <p:txBody>
              <a:bodyPr lIns="38877" tIns="38877" rIns="38877" bIns="38877" rtlCol="0" anchor="ctr"/>
              <a:lstStyle/>
              <a:p>
                <a:pPr algn="ctr">
                  <a:lnSpc>
                    <a:spcPts val="4419"/>
                  </a:lnSpc>
                </a:pPr>
                <a:endParaRPr/>
              </a:p>
            </p:txBody>
          </p:sp>
        </p:grpSp>
        <p:grpSp>
          <p:nvGrpSpPr>
            <p:cNvPr id="145" name="Group 145"/>
            <p:cNvGrpSpPr/>
            <p:nvPr/>
          </p:nvGrpSpPr>
          <p:grpSpPr>
            <a:xfrm rot="-10800000">
              <a:off x="5748027" y="3419182"/>
              <a:ext cx="824710" cy="99663"/>
              <a:chOff x="0" y="0"/>
              <a:chExt cx="166072" cy="20069"/>
            </a:xfrm>
          </p:grpSpPr>
          <p:sp>
            <p:nvSpPr>
              <p:cNvPr id="146" name="Freeform 146"/>
              <p:cNvSpPr/>
              <p:nvPr/>
            </p:nvSpPr>
            <p:spPr>
              <a:xfrm>
                <a:off x="0" y="0"/>
                <a:ext cx="166072" cy="20069"/>
              </a:xfrm>
              <a:custGeom>
                <a:avLst/>
                <a:gdLst/>
                <a:ahLst/>
                <a:cxnLst/>
                <a:rect l="l" t="t" r="r" b="b"/>
                <a:pathLst>
                  <a:path w="166072" h="20069">
                    <a:moveTo>
                      <a:pt x="10035" y="0"/>
                    </a:moveTo>
                    <a:lnTo>
                      <a:pt x="156038" y="0"/>
                    </a:lnTo>
                    <a:cubicBezTo>
                      <a:pt x="161579" y="0"/>
                      <a:pt x="166072" y="4493"/>
                      <a:pt x="166072" y="10035"/>
                    </a:cubicBezTo>
                    <a:lnTo>
                      <a:pt x="166072" y="10035"/>
                    </a:lnTo>
                    <a:cubicBezTo>
                      <a:pt x="166072" y="12696"/>
                      <a:pt x="165015" y="15248"/>
                      <a:pt x="163133" y="17130"/>
                    </a:cubicBezTo>
                    <a:cubicBezTo>
                      <a:pt x="161251" y="19012"/>
                      <a:pt x="158699" y="20069"/>
                      <a:pt x="156038" y="20069"/>
                    </a:cubicBezTo>
                    <a:lnTo>
                      <a:pt x="10035" y="20069"/>
                    </a:lnTo>
                    <a:cubicBezTo>
                      <a:pt x="7373" y="20069"/>
                      <a:pt x="4821" y="19012"/>
                      <a:pt x="2939" y="17130"/>
                    </a:cubicBezTo>
                    <a:cubicBezTo>
                      <a:pt x="1057" y="15248"/>
                      <a:pt x="0" y="12696"/>
                      <a:pt x="0" y="10035"/>
                    </a:cubicBezTo>
                    <a:lnTo>
                      <a:pt x="0" y="10035"/>
                    </a:lnTo>
                    <a:cubicBezTo>
                      <a:pt x="0" y="7373"/>
                      <a:pt x="1057" y="4821"/>
                      <a:pt x="2939" y="2939"/>
                    </a:cubicBezTo>
                    <a:cubicBezTo>
                      <a:pt x="4821" y="1057"/>
                      <a:pt x="7373" y="0"/>
                      <a:pt x="10035" y="0"/>
                    </a:cubicBezTo>
                    <a:close/>
                  </a:path>
                </a:pathLst>
              </a:custGeom>
              <a:solidFill>
                <a:srgbClr val="EAEA28"/>
              </a:solidFill>
            </p:spPr>
          </p:sp>
          <p:sp>
            <p:nvSpPr>
              <p:cNvPr id="147" name="TextBox 147"/>
              <p:cNvSpPr txBox="1"/>
              <p:nvPr/>
            </p:nvSpPr>
            <p:spPr>
              <a:xfrm>
                <a:off x="0" y="-123825"/>
                <a:ext cx="166072" cy="143894"/>
              </a:xfrm>
              <a:prstGeom prst="rect">
                <a:avLst/>
              </a:prstGeom>
            </p:spPr>
            <p:txBody>
              <a:bodyPr lIns="38877" tIns="38877" rIns="38877" bIns="38877" rtlCol="0" anchor="ctr"/>
              <a:lstStyle/>
              <a:p>
                <a:pPr algn="ctr">
                  <a:lnSpc>
                    <a:spcPts val="4419"/>
                  </a:lnSpc>
                </a:pPr>
                <a:endParaRPr/>
              </a:p>
            </p:txBody>
          </p:sp>
        </p:grpSp>
        <p:grpSp>
          <p:nvGrpSpPr>
            <p:cNvPr id="148" name="Group 148"/>
            <p:cNvGrpSpPr/>
            <p:nvPr/>
          </p:nvGrpSpPr>
          <p:grpSpPr>
            <a:xfrm rot="-10800000">
              <a:off x="4467359" y="3419182"/>
              <a:ext cx="824710" cy="99663"/>
              <a:chOff x="0" y="0"/>
              <a:chExt cx="166072" cy="20069"/>
            </a:xfrm>
          </p:grpSpPr>
          <p:sp>
            <p:nvSpPr>
              <p:cNvPr id="149" name="Freeform 149"/>
              <p:cNvSpPr/>
              <p:nvPr/>
            </p:nvSpPr>
            <p:spPr>
              <a:xfrm>
                <a:off x="0" y="0"/>
                <a:ext cx="166072" cy="20069"/>
              </a:xfrm>
              <a:custGeom>
                <a:avLst/>
                <a:gdLst/>
                <a:ahLst/>
                <a:cxnLst/>
                <a:rect l="l" t="t" r="r" b="b"/>
                <a:pathLst>
                  <a:path w="166072" h="20069">
                    <a:moveTo>
                      <a:pt x="10035" y="0"/>
                    </a:moveTo>
                    <a:lnTo>
                      <a:pt x="156038" y="0"/>
                    </a:lnTo>
                    <a:cubicBezTo>
                      <a:pt x="161579" y="0"/>
                      <a:pt x="166072" y="4493"/>
                      <a:pt x="166072" y="10035"/>
                    </a:cubicBezTo>
                    <a:lnTo>
                      <a:pt x="166072" y="10035"/>
                    </a:lnTo>
                    <a:cubicBezTo>
                      <a:pt x="166072" y="12696"/>
                      <a:pt x="165015" y="15248"/>
                      <a:pt x="163133" y="17130"/>
                    </a:cubicBezTo>
                    <a:cubicBezTo>
                      <a:pt x="161251" y="19012"/>
                      <a:pt x="158699" y="20069"/>
                      <a:pt x="156038" y="20069"/>
                    </a:cubicBezTo>
                    <a:lnTo>
                      <a:pt x="10035" y="20069"/>
                    </a:lnTo>
                    <a:cubicBezTo>
                      <a:pt x="7373" y="20069"/>
                      <a:pt x="4821" y="19012"/>
                      <a:pt x="2939" y="17130"/>
                    </a:cubicBezTo>
                    <a:cubicBezTo>
                      <a:pt x="1057" y="15248"/>
                      <a:pt x="0" y="12696"/>
                      <a:pt x="0" y="10035"/>
                    </a:cubicBezTo>
                    <a:lnTo>
                      <a:pt x="0" y="10035"/>
                    </a:lnTo>
                    <a:cubicBezTo>
                      <a:pt x="0" y="7373"/>
                      <a:pt x="1057" y="4821"/>
                      <a:pt x="2939" y="2939"/>
                    </a:cubicBezTo>
                    <a:cubicBezTo>
                      <a:pt x="4821" y="1057"/>
                      <a:pt x="7373" y="0"/>
                      <a:pt x="10035" y="0"/>
                    </a:cubicBezTo>
                    <a:close/>
                  </a:path>
                </a:pathLst>
              </a:custGeom>
              <a:solidFill>
                <a:srgbClr val="EAEA28"/>
              </a:solidFill>
            </p:spPr>
          </p:sp>
          <p:sp>
            <p:nvSpPr>
              <p:cNvPr id="150" name="TextBox 150"/>
              <p:cNvSpPr txBox="1"/>
              <p:nvPr/>
            </p:nvSpPr>
            <p:spPr>
              <a:xfrm>
                <a:off x="0" y="-123825"/>
                <a:ext cx="166072" cy="143894"/>
              </a:xfrm>
              <a:prstGeom prst="rect">
                <a:avLst/>
              </a:prstGeom>
            </p:spPr>
            <p:txBody>
              <a:bodyPr lIns="38877" tIns="38877" rIns="38877" bIns="38877" rtlCol="0" anchor="ctr"/>
              <a:lstStyle/>
              <a:p>
                <a:pPr algn="ctr">
                  <a:lnSpc>
                    <a:spcPts val="4419"/>
                  </a:lnSpc>
                </a:pPr>
                <a:endParaRPr/>
              </a:p>
            </p:txBody>
          </p:sp>
        </p:grpSp>
        <p:grpSp>
          <p:nvGrpSpPr>
            <p:cNvPr id="151" name="Group 151"/>
            <p:cNvGrpSpPr/>
            <p:nvPr/>
          </p:nvGrpSpPr>
          <p:grpSpPr>
            <a:xfrm rot="-9870462">
              <a:off x="6725086" y="5280259"/>
              <a:ext cx="450227" cy="166499"/>
              <a:chOff x="0" y="0"/>
              <a:chExt cx="90662" cy="33528"/>
            </a:xfrm>
          </p:grpSpPr>
          <p:sp>
            <p:nvSpPr>
              <p:cNvPr id="152" name="Freeform 152"/>
              <p:cNvSpPr/>
              <p:nvPr/>
            </p:nvSpPr>
            <p:spPr>
              <a:xfrm>
                <a:off x="0" y="0"/>
                <a:ext cx="90662" cy="33528"/>
              </a:xfrm>
              <a:custGeom>
                <a:avLst/>
                <a:gdLst/>
                <a:ahLst/>
                <a:cxnLst/>
                <a:rect l="l" t="t" r="r" b="b"/>
                <a:pathLst>
                  <a:path w="90662" h="33528">
                    <a:moveTo>
                      <a:pt x="45331" y="0"/>
                    </a:moveTo>
                    <a:cubicBezTo>
                      <a:pt x="20295" y="0"/>
                      <a:pt x="0" y="7506"/>
                      <a:pt x="0" y="16764"/>
                    </a:cubicBezTo>
                    <a:cubicBezTo>
                      <a:pt x="0" y="26023"/>
                      <a:pt x="20295" y="33528"/>
                      <a:pt x="45331" y="33528"/>
                    </a:cubicBezTo>
                    <a:cubicBezTo>
                      <a:pt x="70367" y="33528"/>
                      <a:pt x="90662" y="26023"/>
                      <a:pt x="90662" y="16764"/>
                    </a:cubicBezTo>
                    <a:cubicBezTo>
                      <a:pt x="90662" y="7506"/>
                      <a:pt x="70367" y="0"/>
                      <a:pt x="45331" y="0"/>
                    </a:cubicBezTo>
                    <a:close/>
                  </a:path>
                </a:pathLst>
              </a:custGeom>
              <a:solidFill>
                <a:srgbClr val="CC5E00"/>
              </a:solidFill>
            </p:spPr>
          </p:sp>
          <p:sp>
            <p:nvSpPr>
              <p:cNvPr id="153" name="TextBox 153"/>
              <p:cNvSpPr txBox="1"/>
              <p:nvPr/>
            </p:nvSpPr>
            <p:spPr>
              <a:xfrm>
                <a:off x="8500" y="-120682"/>
                <a:ext cx="73663" cy="151067"/>
              </a:xfrm>
              <a:prstGeom prst="rect">
                <a:avLst/>
              </a:prstGeom>
            </p:spPr>
            <p:txBody>
              <a:bodyPr lIns="38877" tIns="38877" rIns="38877" bIns="38877" rtlCol="0" anchor="ctr"/>
              <a:lstStyle/>
              <a:p>
                <a:pPr algn="ctr">
                  <a:lnSpc>
                    <a:spcPts val="4419"/>
                  </a:lnSpc>
                </a:pPr>
                <a:endParaRPr/>
              </a:p>
            </p:txBody>
          </p:sp>
        </p:grpSp>
        <p:grpSp>
          <p:nvGrpSpPr>
            <p:cNvPr id="154" name="Group 154"/>
            <p:cNvGrpSpPr/>
            <p:nvPr/>
          </p:nvGrpSpPr>
          <p:grpSpPr>
            <a:xfrm rot="9883450">
              <a:off x="3816284" y="5279523"/>
              <a:ext cx="450227" cy="166499"/>
              <a:chOff x="0" y="0"/>
              <a:chExt cx="90662" cy="33528"/>
            </a:xfrm>
          </p:grpSpPr>
          <p:sp>
            <p:nvSpPr>
              <p:cNvPr id="155" name="Freeform 155"/>
              <p:cNvSpPr/>
              <p:nvPr/>
            </p:nvSpPr>
            <p:spPr>
              <a:xfrm>
                <a:off x="0" y="0"/>
                <a:ext cx="90662" cy="33528"/>
              </a:xfrm>
              <a:custGeom>
                <a:avLst/>
                <a:gdLst/>
                <a:ahLst/>
                <a:cxnLst/>
                <a:rect l="l" t="t" r="r" b="b"/>
                <a:pathLst>
                  <a:path w="90662" h="33528">
                    <a:moveTo>
                      <a:pt x="45331" y="0"/>
                    </a:moveTo>
                    <a:cubicBezTo>
                      <a:pt x="20295" y="0"/>
                      <a:pt x="0" y="7506"/>
                      <a:pt x="0" y="16764"/>
                    </a:cubicBezTo>
                    <a:cubicBezTo>
                      <a:pt x="0" y="26023"/>
                      <a:pt x="20295" y="33528"/>
                      <a:pt x="45331" y="33528"/>
                    </a:cubicBezTo>
                    <a:cubicBezTo>
                      <a:pt x="70367" y="33528"/>
                      <a:pt x="90662" y="26023"/>
                      <a:pt x="90662" y="16764"/>
                    </a:cubicBezTo>
                    <a:cubicBezTo>
                      <a:pt x="90662" y="7506"/>
                      <a:pt x="70367" y="0"/>
                      <a:pt x="45331" y="0"/>
                    </a:cubicBezTo>
                    <a:close/>
                  </a:path>
                </a:pathLst>
              </a:custGeom>
              <a:solidFill>
                <a:srgbClr val="CC5E00"/>
              </a:solidFill>
            </p:spPr>
          </p:sp>
          <p:sp>
            <p:nvSpPr>
              <p:cNvPr id="156" name="TextBox 156"/>
              <p:cNvSpPr txBox="1"/>
              <p:nvPr/>
            </p:nvSpPr>
            <p:spPr>
              <a:xfrm>
                <a:off x="8500" y="-120682"/>
                <a:ext cx="73663" cy="151067"/>
              </a:xfrm>
              <a:prstGeom prst="rect">
                <a:avLst/>
              </a:prstGeom>
            </p:spPr>
            <p:txBody>
              <a:bodyPr lIns="38877" tIns="38877" rIns="38877" bIns="38877" rtlCol="0" anchor="ctr"/>
              <a:lstStyle/>
              <a:p>
                <a:pPr algn="ctr">
                  <a:lnSpc>
                    <a:spcPts val="4419"/>
                  </a:lnSpc>
                </a:pPr>
                <a:endParaRPr/>
              </a:p>
            </p:txBody>
          </p:sp>
        </p:grpSp>
        <p:grpSp>
          <p:nvGrpSpPr>
            <p:cNvPr id="157" name="Group 157"/>
            <p:cNvGrpSpPr/>
            <p:nvPr/>
          </p:nvGrpSpPr>
          <p:grpSpPr>
            <a:xfrm>
              <a:off x="4344825" y="5019733"/>
              <a:ext cx="2365175" cy="725067"/>
              <a:chOff x="0" y="0"/>
              <a:chExt cx="597833" cy="183271"/>
            </a:xfrm>
          </p:grpSpPr>
          <p:sp>
            <p:nvSpPr>
              <p:cNvPr id="158" name="Freeform 158"/>
              <p:cNvSpPr/>
              <p:nvPr/>
            </p:nvSpPr>
            <p:spPr>
              <a:xfrm>
                <a:off x="0" y="0"/>
                <a:ext cx="597833" cy="183271"/>
              </a:xfrm>
              <a:custGeom>
                <a:avLst/>
                <a:gdLst/>
                <a:ahLst/>
                <a:cxnLst/>
                <a:rect l="l" t="t" r="r" b="b"/>
                <a:pathLst>
                  <a:path w="597833" h="183271">
                    <a:moveTo>
                      <a:pt x="203200" y="183271"/>
                    </a:moveTo>
                    <a:lnTo>
                      <a:pt x="394633" y="183271"/>
                    </a:lnTo>
                    <a:lnTo>
                      <a:pt x="597833" y="0"/>
                    </a:lnTo>
                    <a:lnTo>
                      <a:pt x="0" y="0"/>
                    </a:lnTo>
                    <a:lnTo>
                      <a:pt x="203200" y="183271"/>
                    </a:lnTo>
                    <a:close/>
                  </a:path>
                </a:pathLst>
              </a:custGeom>
              <a:solidFill>
                <a:srgbClr val="893F00"/>
              </a:solidFill>
            </p:spPr>
          </p:sp>
          <p:sp>
            <p:nvSpPr>
              <p:cNvPr id="159" name="TextBox 159"/>
              <p:cNvSpPr txBox="1"/>
              <p:nvPr/>
            </p:nvSpPr>
            <p:spPr>
              <a:xfrm>
                <a:off x="127000" y="-123825"/>
                <a:ext cx="343833" cy="307096"/>
              </a:xfrm>
              <a:prstGeom prst="rect">
                <a:avLst/>
              </a:prstGeom>
            </p:spPr>
            <p:txBody>
              <a:bodyPr lIns="52217" tIns="52217" rIns="52217" bIns="52217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160" name="Group 160"/>
            <p:cNvGrpSpPr/>
            <p:nvPr/>
          </p:nvGrpSpPr>
          <p:grpSpPr>
            <a:xfrm>
              <a:off x="4309639" y="5573155"/>
              <a:ext cx="266384" cy="2452549"/>
              <a:chOff x="0" y="0"/>
              <a:chExt cx="39938" cy="367705"/>
            </a:xfrm>
          </p:grpSpPr>
          <p:sp>
            <p:nvSpPr>
              <p:cNvPr id="161" name="Freeform 161"/>
              <p:cNvSpPr/>
              <p:nvPr/>
            </p:nvSpPr>
            <p:spPr>
              <a:xfrm>
                <a:off x="0" y="0"/>
                <a:ext cx="39938" cy="367705"/>
              </a:xfrm>
              <a:custGeom>
                <a:avLst/>
                <a:gdLst/>
                <a:ahLst/>
                <a:cxnLst/>
                <a:rect l="l" t="t" r="r" b="b"/>
                <a:pathLst>
                  <a:path w="39938" h="367705">
                    <a:moveTo>
                      <a:pt x="0" y="0"/>
                    </a:moveTo>
                    <a:lnTo>
                      <a:pt x="39938" y="0"/>
                    </a:lnTo>
                    <a:lnTo>
                      <a:pt x="39938" y="367705"/>
                    </a:lnTo>
                    <a:lnTo>
                      <a:pt x="0" y="367705"/>
                    </a:lnTo>
                    <a:close/>
                  </a:path>
                </a:pathLst>
              </a:custGeom>
              <a:solidFill>
                <a:srgbClr val="893F00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162" name="TextBox 162"/>
              <p:cNvSpPr txBox="1"/>
              <p:nvPr/>
            </p:nvSpPr>
            <p:spPr>
              <a:xfrm>
                <a:off x="0" y="-123825"/>
                <a:ext cx="39938" cy="491530"/>
              </a:xfrm>
              <a:prstGeom prst="rect">
                <a:avLst/>
              </a:prstGeom>
            </p:spPr>
            <p:txBody>
              <a:bodyPr lIns="52217" tIns="52217" rIns="52217" bIns="52217" rtlCol="0" anchor="ctr"/>
              <a:lstStyle/>
              <a:p>
                <a:pPr marL="0" lvl="0" indent="0" algn="ctr">
                  <a:lnSpc>
                    <a:spcPts val="442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63" name="Group 163"/>
            <p:cNvGrpSpPr/>
            <p:nvPr/>
          </p:nvGrpSpPr>
          <p:grpSpPr>
            <a:xfrm>
              <a:off x="6491852" y="5573155"/>
              <a:ext cx="266384" cy="2452549"/>
              <a:chOff x="0" y="0"/>
              <a:chExt cx="39938" cy="367705"/>
            </a:xfrm>
          </p:grpSpPr>
          <p:sp>
            <p:nvSpPr>
              <p:cNvPr id="164" name="Freeform 164"/>
              <p:cNvSpPr/>
              <p:nvPr/>
            </p:nvSpPr>
            <p:spPr>
              <a:xfrm>
                <a:off x="0" y="0"/>
                <a:ext cx="39938" cy="367705"/>
              </a:xfrm>
              <a:custGeom>
                <a:avLst/>
                <a:gdLst/>
                <a:ahLst/>
                <a:cxnLst/>
                <a:rect l="l" t="t" r="r" b="b"/>
                <a:pathLst>
                  <a:path w="39938" h="367705">
                    <a:moveTo>
                      <a:pt x="0" y="0"/>
                    </a:moveTo>
                    <a:lnTo>
                      <a:pt x="39938" y="0"/>
                    </a:lnTo>
                    <a:lnTo>
                      <a:pt x="39938" y="367705"/>
                    </a:lnTo>
                    <a:lnTo>
                      <a:pt x="0" y="367705"/>
                    </a:lnTo>
                    <a:close/>
                  </a:path>
                </a:pathLst>
              </a:custGeom>
              <a:solidFill>
                <a:srgbClr val="893F00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165" name="TextBox 165"/>
              <p:cNvSpPr txBox="1"/>
              <p:nvPr/>
            </p:nvSpPr>
            <p:spPr>
              <a:xfrm>
                <a:off x="0" y="-123825"/>
                <a:ext cx="39938" cy="491530"/>
              </a:xfrm>
              <a:prstGeom prst="rect">
                <a:avLst/>
              </a:prstGeom>
            </p:spPr>
            <p:txBody>
              <a:bodyPr lIns="52217" tIns="52217" rIns="52217" bIns="52217" rtlCol="0" anchor="ctr"/>
              <a:lstStyle/>
              <a:p>
                <a:pPr marL="0" lvl="0" indent="0" algn="ctr">
                  <a:lnSpc>
                    <a:spcPts val="442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66" name="Group 166"/>
            <p:cNvGrpSpPr/>
            <p:nvPr/>
          </p:nvGrpSpPr>
          <p:grpSpPr>
            <a:xfrm rot="-10800000">
              <a:off x="4344825" y="7761376"/>
              <a:ext cx="2365175" cy="725067"/>
              <a:chOff x="0" y="0"/>
              <a:chExt cx="597833" cy="183271"/>
            </a:xfrm>
          </p:grpSpPr>
          <p:sp>
            <p:nvSpPr>
              <p:cNvPr id="167" name="Freeform 167"/>
              <p:cNvSpPr/>
              <p:nvPr/>
            </p:nvSpPr>
            <p:spPr>
              <a:xfrm>
                <a:off x="0" y="0"/>
                <a:ext cx="597833" cy="183271"/>
              </a:xfrm>
              <a:custGeom>
                <a:avLst/>
                <a:gdLst/>
                <a:ahLst/>
                <a:cxnLst/>
                <a:rect l="l" t="t" r="r" b="b"/>
                <a:pathLst>
                  <a:path w="597833" h="183271">
                    <a:moveTo>
                      <a:pt x="203200" y="183271"/>
                    </a:moveTo>
                    <a:lnTo>
                      <a:pt x="394633" y="183271"/>
                    </a:lnTo>
                    <a:lnTo>
                      <a:pt x="597833" y="0"/>
                    </a:lnTo>
                    <a:lnTo>
                      <a:pt x="0" y="0"/>
                    </a:lnTo>
                    <a:lnTo>
                      <a:pt x="203200" y="183271"/>
                    </a:lnTo>
                    <a:close/>
                  </a:path>
                </a:pathLst>
              </a:custGeom>
              <a:solidFill>
                <a:srgbClr val="893F00"/>
              </a:solidFill>
            </p:spPr>
          </p:sp>
          <p:sp>
            <p:nvSpPr>
              <p:cNvPr id="168" name="TextBox 168"/>
              <p:cNvSpPr txBox="1"/>
              <p:nvPr/>
            </p:nvSpPr>
            <p:spPr>
              <a:xfrm>
                <a:off x="127000" y="-123825"/>
                <a:ext cx="343833" cy="307096"/>
              </a:xfrm>
              <a:prstGeom prst="rect">
                <a:avLst/>
              </a:prstGeom>
            </p:spPr>
            <p:txBody>
              <a:bodyPr lIns="52217" tIns="52217" rIns="52217" bIns="52217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</p:grpSp>
      <p:grpSp>
        <p:nvGrpSpPr>
          <p:cNvPr id="169" name="Group 19"/>
          <p:cNvGrpSpPr/>
          <p:nvPr/>
        </p:nvGrpSpPr>
        <p:grpSpPr>
          <a:xfrm>
            <a:off x="275882" y="286949"/>
            <a:ext cx="1878568" cy="1818298"/>
            <a:chOff x="-6762" y="-76200"/>
            <a:chExt cx="812800" cy="812800"/>
          </a:xfrm>
        </p:grpSpPr>
        <p:sp>
          <p:nvSpPr>
            <p:cNvPr id="170" name="Freeform 20"/>
            <p:cNvSpPr/>
            <p:nvPr/>
          </p:nvSpPr>
          <p:spPr>
            <a:xfrm>
              <a:off x="-6762" y="-7620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65EE4"/>
            </a:solidFill>
          </p:spPr>
        </p:sp>
        <p:sp>
          <p:nvSpPr>
            <p:cNvPr id="171" name="TextBox 21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99"/>
                </a:lnSpc>
              </a:pPr>
              <a:r>
                <a:rPr lang="en-US" sz="4800" dirty="0">
                  <a:solidFill>
                    <a:srgbClr val="FFFFFF"/>
                  </a:solidFill>
                  <a:latin typeface="Montserrat Semi-Bold"/>
                </a:rPr>
                <a:t>1</a:t>
              </a:r>
              <a:endParaRPr lang="en-US" sz="1499" dirty="0">
                <a:solidFill>
                  <a:srgbClr val="FFFFFF"/>
                </a:solidFill>
                <a:latin typeface="Montserrat Semi-Bold"/>
              </a:endParaRPr>
            </a:p>
          </p:txBody>
        </p:sp>
      </p:grpSp>
      <p:sp>
        <p:nvSpPr>
          <p:cNvPr id="173" name="TextBox 172"/>
          <p:cNvSpPr txBox="1"/>
          <p:nvPr/>
        </p:nvSpPr>
        <p:spPr>
          <a:xfrm>
            <a:off x="2392191" y="872932"/>
            <a:ext cx="63413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chemeClr val="bg1"/>
                </a:solidFill>
                <a:latin typeface=".VnVogue" panose="020B7200000000000000" pitchFamily="34" charset="0"/>
              </a:rPr>
              <a:t>DATASET OVERVIEW</a:t>
            </a:r>
            <a:endParaRPr lang="en-US" sz="3600" b="1" dirty="0">
              <a:solidFill>
                <a:schemeClr val="bg1"/>
              </a:solidFill>
              <a:latin typeface=".VnVogue" panose="020B7200000000000000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3440" y="2409400"/>
            <a:ext cx="15142762" cy="7498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57030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AD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-1467396" y="1467395"/>
            <a:ext cx="11075660" cy="8140867"/>
            <a:chOff x="0" y="0"/>
            <a:chExt cx="2953956" cy="227115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953956" cy="2271157"/>
            </a:xfrm>
            <a:custGeom>
              <a:avLst/>
              <a:gdLst/>
              <a:ahLst/>
              <a:cxnLst/>
              <a:rect l="l" t="t" r="r" b="b"/>
              <a:pathLst>
                <a:path w="2953956" h="2271157">
                  <a:moveTo>
                    <a:pt x="0" y="0"/>
                  </a:moveTo>
                  <a:lnTo>
                    <a:pt x="2953956" y="0"/>
                  </a:lnTo>
                  <a:lnTo>
                    <a:pt x="2953956" y="2271157"/>
                  </a:lnTo>
                  <a:lnTo>
                    <a:pt x="0" y="2271157"/>
                  </a:lnTo>
                  <a:close/>
                </a:path>
              </a:pathLst>
            </a:custGeom>
            <a:solidFill>
              <a:srgbClr val="0B1541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23825"/>
              <a:ext cx="2953956" cy="23949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2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 rot="-5400000">
            <a:off x="10950260" y="5061438"/>
            <a:ext cx="12020550" cy="164123"/>
            <a:chOff x="0" y="0"/>
            <a:chExt cx="3165906" cy="4322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165906" cy="43226"/>
            </a:xfrm>
            <a:custGeom>
              <a:avLst/>
              <a:gdLst/>
              <a:ahLst/>
              <a:cxnLst/>
              <a:rect l="l" t="t" r="r" b="b"/>
              <a:pathLst>
                <a:path w="3165906" h="43226">
                  <a:moveTo>
                    <a:pt x="0" y="0"/>
                  </a:moveTo>
                  <a:lnTo>
                    <a:pt x="3165906" y="0"/>
                  </a:lnTo>
                  <a:lnTo>
                    <a:pt x="3165906" y="43226"/>
                  </a:lnTo>
                  <a:lnTo>
                    <a:pt x="0" y="43226"/>
                  </a:lnTo>
                  <a:close/>
                </a:path>
              </a:pathLst>
            </a:custGeom>
            <a:solidFill>
              <a:srgbClr val="FFDD8C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123825"/>
              <a:ext cx="3165906" cy="1670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2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 rot="-5400000">
            <a:off x="12198101" y="4214632"/>
            <a:ext cx="11215802" cy="1690933"/>
            <a:chOff x="0" y="0"/>
            <a:chExt cx="2953956" cy="445349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953956" cy="445349"/>
            </a:xfrm>
            <a:custGeom>
              <a:avLst/>
              <a:gdLst/>
              <a:ahLst/>
              <a:cxnLst/>
              <a:rect l="l" t="t" r="r" b="b"/>
              <a:pathLst>
                <a:path w="2953956" h="445349">
                  <a:moveTo>
                    <a:pt x="0" y="0"/>
                  </a:moveTo>
                  <a:lnTo>
                    <a:pt x="2953956" y="0"/>
                  </a:lnTo>
                  <a:lnTo>
                    <a:pt x="2953956" y="445349"/>
                  </a:lnTo>
                  <a:lnTo>
                    <a:pt x="0" y="445349"/>
                  </a:lnTo>
                  <a:close/>
                </a:path>
              </a:pathLst>
            </a:custGeom>
            <a:solidFill>
              <a:srgbClr val="F5F1DC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123825"/>
              <a:ext cx="2953956" cy="5691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20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 rot="-5400000">
            <a:off x="6768605" y="596230"/>
            <a:ext cx="13664400" cy="9094540"/>
            <a:chOff x="0" y="0"/>
            <a:chExt cx="18219200" cy="12126053"/>
          </a:xfrm>
        </p:grpSpPr>
        <p:grpSp>
          <p:nvGrpSpPr>
            <p:cNvPr id="13" name="Group 13"/>
            <p:cNvGrpSpPr/>
            <p:nvPr/>
          </p:nvGrpSpPr>
          <p:grpSpPr>
            <a:xfrm>
              <a:off x="1095900" y="855961"/>
              <a:ext cx="16027400" cy="218831"/>
              <a:chOff x="0" y="0"/>
              <a:chExt cx="3165906" cy="43226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3165906" cy="43226"/>
              </a:xfrm>
              <a:custGeom>
                <a:avLst/>
                <a:gdLst/>
                <a:ahLst/>
                <a:cxnLst/>
                <a:rect l="l" t="t" r="r" b="b"/>
                <a:pathLst>
                  <a:path w="3165906" h="43226">
                    <a:moveTo>
                      <a:pt x="0" y="0"/>
                    </a:moveTo>
                    <a:lnTo>
                      <a:pt x="3165906" y="0"/>
                    </a:lnTo>
                    <a:lnTo>
                      <a:pt x="3165906" y="43226"/>
                    </a:lnTo>
                    <a:lnTo>
                      <a:pt x="0" y="43226"/>
                    </a:lnTo>
                    <a:close/>
                  </a:path>
                </a:pathLst>
              </a:custGeom>
              <a:solidFill>
                <a:srgbClr val="FFDD8C"/>
              </a:solidFill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0" y="-123825"/>
                <a:ext cx="3165906" cy="16705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16" name="Group 16"/>
            <p:cNvGrpSpPr/>
            <p:nvPr/>
          </p:nvGrpSpPr>
          <p:grpSpPr>
            <a:xfrm>
              <a:off x="0" y="3285507"/>
              <a:ext cx="2788000" cy="93675"/>
              <a:chOff x="0" y="0"/>
              <a:chExt cx="547795" cy="18406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8" name="TextBox 18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19" name="Group 19"/>
            <p:cNvGrpSpPr/>
            <p:nvPr/>
          </p:nvGrpSpPr>
          <p:grpSpPr>
            <a:xfrm>
              <a:off x="11570400" y="3285507"/>
              <a:ext cx="2788000" cy="93675"/>
              <a:chOff x="0" y="0"/>
              <a:chExt cx="547795" cy="18406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21" name="TextBox 21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22" name="Group 22"/>
            <p:cNvGrpSpPr/>
            <p:nvPr/>
          </p:nvGrpSpPr>
          <p:grpSpPr>
            <a:xfrm>
              <a:off x="3860800" y="3285507"/>
              <a:ext cx="2788000" cy="93675"/>
              <a:chOff x="0" y="0"/>
              <a:chExt cx="547795" cy="18406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24" name="TextBox 24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25" name="Group 25"/>
            <p:cNvGrpSpPr/>
            <p:nvPr/>
          </p:nvGrpSpPr>
          <p:grpSpPr>
            <a:xfrm>
              <a:off x="15431200" y="3285507"/>
              <a:ext cx="2788000" cy="93675"/>
              <a:chOff x="0" y="0"/>
              <a:chExt cx="547795" cy="18406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27" name="TextBox 27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28" name="Group 28"/>
            <p:cNvGrpSpPr/>
            <p:nvPr/>
          </p:nvGrpSpPr>
          <p:grpSpPr>
            <a:xfrm>
              <a:off x="7715600" y="3285507"/>
              <a:ext cx="2788000" cy="93675"/>
              <a:chOff x="0" y="0"/>
              <a:chExt cx="547795" cy="18406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30" name="TextBox 30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31" name="Group 31"/>
            <p:cNvGrpSpPr/>
            <p:nvPr/>
          </p:nvGrpSpPr>
          <p:grpSpPr>
            <a:xfrm>
              <a:off x="0" y="8069329"/>
              <a:ext cx="2788000" cy="93675"/>
              <a:chOff x="0" y="0"/>
              <a:chExt cx="547795" cy="18406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33" name="TextBox 33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34" name="Group 34"/>
            <p:cNvGrpSpPr/>
            <p:nvPr/>
          </p:nvGrpSpPr>
          <p:grpSpPr>
            <a:xfrm>
              <a:off x="11570400" y="8069329"/>
              <a:ext cx="2788000" cy="93675"/>
              <a:chOff x="0" y="0"/>
              <a:chExt cx="547795" cy="18406"/>
            </a:xfrm>
          </p:grpSpPr>
          <p:sp>
            <p:nvSpPr>
              <p:cNvPr id="35" name="Freeform 35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36" name="TextBox 36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37" name="Group 37"/>
            <p:cNvGrpSpPr/>
            <p:nvPr/>
          </p:nvGrpSpPr>
          <p:grpSpPr>
            <a:xfrm>
              <a:off x="3860800" y="8069329"/>
              <a:ext cx="2788000" cy="93675"/>
              <a:chOff x="0" y="0"/>
              <a:chExt cx="547795" cy="18406"/>
            </a:xfrm>
          </p:grpSpPr>
          <p:sp>
            <p:nvSpPr>
              <p:cNvPr id="38" name="Freeform 38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39" name="TextBox 39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40" name="Group 40"/>
            <p:cNvGrpSpPr/>
            <p:nvPr/>
          </p:nvGrpSpPr>
          <p:grpSpPr>
            <a:xfrm>
              <a:off x="15431200" y="8069329"/>
              <a:ext cx="2788000" cy="93675"/>
              <a:chOff x="0" y="0"/>
              <a:chExt cx="547795" cy="18406"/>
            </a:xfrm>
          </p:grpSpPr>
          <p:sp>
            <p:nvSpPr>
              <p:cNvPr id="41" name="Freeform 41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42" name="TextBox 42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43" name="Group 43"/>
            <p:cNvGrpSpPr/>
            <p:nvPr/>
          </p:nvGrpSpPr>
          <p:grpSpPr>
            <a:xfrm>
              <a:off x="7715600" y="8069329"/>
              <a:ext cx="2788000" cy="93675"/>
              <a:chOff x="0" y="0"/>
              <a:chExt cx="547795" cy="18406"/>
            </a:xfrm>
          </p:grpSpPr>
          <p:sp>
            <p:nvSpPr>
              <p:cNvPr id="44" name="Freeform 44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45" name="TextBox 45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46" name="Group 46"/>
            <p:cNvGrpSpPr/>
            <p:nvPr/>
          </p:nvGrpSpPr>
          <p:grpSpPr>
            <a:xfrm>
              <a:off x="1095900" y="5589898"/>
              <a:ext cx="16027400" cy="218831"/>
              <a:chOff x="0" y="0"/>
              <a:chExt cx="3165906" cy="43226"/>
            </a:xfrm>
          </p:grpSpPr>
          <p:sp>
            <p:nvSpPr>
              <p:cNvPr id="47" name="Freeform 47"/>
              <p:cNvSpPr/>
              <p:nvPr/>
            </p:nvSpPr>
            <p:spPr>
              <a:xfrm>
                <a:off x="0" y="0"/>
                <a:ext cx="3165906" cy="43226"/>
              </a:xfrm>
              <a:custGeom>
                <a:avLst/>
                <a:gdLst/>
                <a:ahLst/>
                <a:cxnLst/>
                <a:rect l="l" t="t" r="r" b="b"/>
                <a:pathLst>
                  <a:path w="3165906" h="43226">
                    <a:moveTo>
                      <a:pt x="0" y="0"/>
                    </a:moveTo>
                    <a:lnTo>
                      <a:pt x="3165906" y="0"/>
                    </a:lnTo>
                    <a:lnTo>
                      <a:pt x="3165906" y="43226"/>
                    </a:lnTo>
                    <a:lnTo>
                      <a:pt x="0" y="43226"/>
                    </a:lnTo>
                    <a:close/>
                  </a:path>
                </a:pathLst>
              </a:custGeom>
              <a:solidFill>
                <a:srgbClr val="FFDD8C"/>
              </a:solidFill>
            </p:spPr>
          </p:sp>
          <p:sp>
            <p:nvSpPr>
              <p:cNvPr id="48" name="TextBox 48"/>
              <p:cNvSpPr txBox="1"/>
              <p:nvPr/>
            </p:nvSpPr>
            <p:spPr>
              <a:xfrm>
                <a:off x="0" y="-123825"/>
                <a:ext cx="3165906" cy="16705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49" name="Group 49"/>
            <p:cNvGrpSpPr/>
            <p:nvPr/>
          </p:nvGrpSpPr>
          <p:grpSpPr>
            <a:xfrm rot="5400000">
              <a:off x="3517479" y="593662"/>
              <a:ext cx="1930752" cy="743429"/>
              <a:chOff x="0" y="0"/>
              <a:chExt cx="812800" cy="312966"/>
            </a:xfrm>
          </p:grpSpPr>
          <p:sp>
            <p:nvSpPr>
              <p:cNvPr id="50" name="Freeform 50"/>
              <p:cNvSpPr/>
              <p:nvPr/>
            </p:nvSpPr>
            <p:spPr>
              <a:xfrm>
                <a:off x="0" y="0"/>
                <a:ext cx="812800" cy="312966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312966">
                    <a:moveTo>
                      <a:pt x="406400" y="0"/>
                    </a:moveTo>
                    <a:cubicBezTo>
                      <a:pt x="181951" y="0"/>
                      <a:pt x="0" y="70060"/>
                      <a:pt x="0" y="156483"/>
                    </a:cubicBezTo>
                    <a:cubicBezTo>
                      <a:pt x="0" y="242906"/>
                      <a:pt x="181951" y="312966"/>
                      <a:pt x="406400" y="312966"/>
                    </a:cubicBezTo>
                    <a:cubicBezTo>
                      <a:pt x="630849" y="312966"/>
                      <a:pt x="812800" y="242906"/>
                      <a:pt x="812800" y="156483"/>
                    </a:cubicBezTo>
                    <a:cubicBezTo>
                      <a:pt x="812800" y="70060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F3B9B"/>
              </a:solidFill>
            </p:spPr>
          </p:sp>
          <p:sp>
            <p:nvSpPr>
              <p:cNvPr id="51" name="TextBox 51"/>
              <p:cNvSpPr txBox="1"/>
              <p:nvPr/>
            </p:nvSpPr>
            <p:spPr>
              <a:xfrm>
                <a:off x="76200" y="-94484"/>
                <a:ext cx="660400" cy="37811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52" name="Group 52"/>
            <p:cNvGrpSpPr/>
            <p:nvPr/>
          </p:nvGrpSpPr>
          <p:grpSpPr>
            <a:xfrm rot="5400000">
              <a:off x="4153285" y="635806"/>
              <a:ext cx="659140" cy="659140"/>
              <a:chOff x="0" y="0"/>
              <a:chExt cx="812800" cy="812800"/>
            </a:xfrm>
          </p:grpSpPr>
          <p:sp>
            <p:nvSpPr>
              <p:cNvPr id="53" name="Freeform 5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54" name="TextBox 54"/>
              <p:cNvSpPr txBox="1"/>
              <p:nvPr/>
            </p:nvSpPr>
            <p:spPr>
              <a:xfrm>
                <a:off x="76200" y="-47625"/>
                <a:ext cx="660400" cy="7842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55" name="Group 55"/>
            <p:cNvGrpSpPr/>
            <p:nvPr/>
          </p:nvGrpSpPr>
          <p:grpSpPr>
            <a:xfrm rot="7531530">
              <a:off x="8627140" y="1449622"/>
              <a:ext cx="1930752" cy="743429"/>
              <a:chOff x="0" y="0"/>
              <a:chExt cx="812800" cy="312966"/>
            </a:xfrm>
          </p:grpSpPr>
          <p:sp>
            <p:nvSpPr>
              <p:cNvPr id="56" name="Freeform 56"/>
              <p:cNvSpPr/>
              <p:nvPr/>
            </p:nvSpPr>
            <p:spPr>
              <a:xfrm>
                <a:off x="0" y="0"/>
                <a:ext cx="812800" cy="312966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312966">
                    <a:moveTo>
                      <a:pt x="406400" y="0"/>
                    </a:moveTo>
                    <a:cubicBezTo>
                      <a:pt x="181951" y="0"/>
                      <a:pt x="0" y="70060"/>
                      <a:pt x="0" y="156483"/>
                    </a:cubicBezTo>
                    <a:cubicBezTo>
                      <a:pt x="0" y="242906"/>
                      <a:pt x="181951" y="312966"/>
                      <a:pt x="406400" y="312966"/>
                    </a:cubicBezTo>
                    <a:cubicBezTo>
                      <a:pt x="630849" y="312966"/>
                      <a:pt x="812800" y="242906"/>
                      <a:pt x="812800" y="156483"/>
                    </a:cubicBezTo>
                    <a:cubicBezTo>
                      <a:pt x="812800" y="70060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22BF7E"/>
              </a:solidFill>
            </p:spPr>
          </p:sp>
          <p:sp>
            <p:nvSpPr>
              <p:cNvPr id="57" name="TextBox 57"/>
              <p:cNvSpPr txBox="1"/>
              <p:nvPr/>
            </p:nvSpPr>
            <p:spPr>
              <a:xfrm>
                <a:off x="76200" y="-94484"/>
                <a:ext cx="660400" cy="37811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58" name="Group 58"/>
            <p:cNvGrpSpPr/>
            <p:nvPr/>
          </p:nvGrpSpPr>
          <p:grpSpPr>
            <a:xfrm rot="7531530">
              <a:off x="9262946" y="1491767"/>
              <a:ext cx="659140" cy="659140"/>
              <a:chOff x="0" y="0"/>
              <a:chExt cx="812800" cy="812800"/>
            </a:xfrm>
          </p:grpSpPr>
          <p:sp>
            <p:nvSpPr>
              <p:cNvPr id="59" name="Freeform 5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60" name="TextBox 60"/>
              <p:cNvSpPr txBox="1"/>
              <p:nvPr/>
            </p:nvSpPr>
            <p:spPr>
              <a:xfrm>
                <a:off x="76200" y="-47625"/>
                <a:ext cx="660400" cy="7842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61" name="Group 61"/>
            <p:cNvGrpSpPr/>
            <p:nvPr/>
          </p:nvGrpSpPr>
          <p:grpSpPr>
            <a:xfrm rot="4098149">
              <a:off x="3889194" y="10719935"/>
              <a:ext cx="1930752" cy="743429"/>
              <a:chOff x="0" y="0"/>
              <a:chExt cx="812800" cy="312966"/>
            </a:xfrm>
          </p:grpSpPr>
          <p:sp>
            <p:nvSpPr>
              <p:cNvPr id="62" name="Freeform 62"/>
              <p:cNvSpPr/>
              <p:nvPr/>
            </p:nvSpPr>
            <p:spPr>
              <a:xfrm>
                <a:off x="0" y="0"/>
                <a:ext cx="812800" cy="312966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312966">
                    <a:moveTo>
                      <a:pt x="406400" y="0"/>
                    </a:moveTo>
                    <a:cubicBezTo>
                      <a:pt x="181951" y="0"/>
                      <a:pt x="0" y="70060"/>
                      <a:pt x="0" y="156483"/>
                    </a:cubicBezTo>
                    <a:cubicBezTo>
                      <a:pt x="0" y="242906"/>
                      <a:pt x="181951" y="312966"/>
                      <a:pt x="406400" y="312966"/>
                    </a:cubicBezTo>
                    <a:cubicBezTo>
                      <a:pt x="630849" y="312966"/>
                      <a:pt x="812800" y="242906"/>
                      <a:pt x="812800" y="156483"/>
                    </a:cubicBezTo>
                    <a:cubicBezTo>
                      <a:pt x="812800" y="70060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4B4B"/>
              </a:solidFill>
            </p:spPr>
          </p:sp>
          <p:sp>
            <p:nvSpPr>
              <p:cNvPr id="63" name="TextBox 63"/>
              <p:cNvSpPr txBox="1"/>
              <p:nvPr/>
            </p:nvSpPr>
            <p:spPr>
              <a:xfrm>
                <a:off x="76200" y="-94484"/>
                <a:ext cx="660400" cy="37811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64" name="Group 64"/>
            <p:cNvGrpSpPr/>
            <p:nvPr/>
          </p:nvGrpSpPr>
          <p:grpSpPr>
            <a:xfrm rot="4098149">
              <a:off x="4524999" y="10762080"/>
              <a:ext cx="659140" cy="659140"/>
              <a:chOff x="0" y="0"/>
              <a:chExt cx="812800" cy="812800"/>
            </a:xfrm>
          </p:grpSpPr>
          <p:sp>
            <p:nvSpPr>
              <p:cNvPr id="65" name="Freeform 6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66" name="TextBox 66"/>
              <p:cNvSpPr txBox="1"/>
              <p:nvPr/>
            </p:nvSpPr>
            <p:spPr>
              <a:xfrm>
                <a:off x="76200" y="-47625"/>
                <a:ext cx="660400" cy="7842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67" name="Group 67"/>
            <p:cNvGrpSpPr/>
            <p:nvPr/>
          </p:nvGrpSpPr>
          <p:grpSpPr>
            <a:xfrm>
              <a:off x="9220802" y="10926527"/>
              <a:ext cx="1930752" cy="743429"/>
              <a:chOff x="0" y="0"/>
              <a:chExt cx="812800" cy="312966"/>
            </a:xfrm>
          </p:grpSpPr>
          <p:sp>
            <p:nvSpPr>
              <p:cNvPr id="68" name="Freeform 68"/>
              <p:cNvSpPr/>
              <p:nvPr/>
            </p:nvSpPr>
            <p:spPr>
              <a:xfrm>
                <a:off x="0" y="0"/>
                <a:ext cx="812800" cy="312966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312966">
                    <a:moveTo>
                      <a:pt x="406400" y="0"/>
                    </a:moveTo>
                    <a:cubicBezTo>
                      <a:pt x="181951" y="0"/>
                      <a:pt x="0" y="70060"/>
                      <a:pt x="0" y="156483"/>
                    </a:cubicBezTo>
                    <a:cubicBezTo>
                      <a:pt x="0" y="242906"/>
                      <a:pt x="181951" y="312966"/>
                      <a:pt x="406400" y="312966"/>
                    </a:cubicBezTo>
                    <a:cubicBezTo>
                      <a:pt x="630849" y="312966"/>
                      <a:pt x="812800" y="242906"/>
                      <a:pt x="812800" y="156483"/>
                    </a:cubicBezTo>
                    <a:cubicBezTo>
                      <a:pt x="812800" y="70060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F3B9B"/>
              </a:solidFill>
            </p:spPr>
          </p:sp>
          <p:sp>
            <p:nvSpPr>
              <p:cNvPr id="69" name="TextBox 69"/>
              <p:cNvSpPr txBox="1"/>
              <p:nvPr/>
            </p:nvSpPr>
            <p:spPr>
              <a:xfrm>
                <a:off x="76200" y="-94484"/>
                <a:ext cx="660400" cy="37811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70" name="Group 70"/>
            <p:cNvGrpSpPr/>
            <p:nvPr/>
          </p:nvGrpSpPr>
          <p:grpSpPr>
            <a:xfrm>
              <a:off x="9856607" y="10968671"/>
              <a:ext cx="659140" cy="659140"/>
              <a:chOff x="0" y="0"/>
              <a:chExt cx="812800" cy="812800"/>
            </a:xfrm>
          </p:grpSpPr>
          <p:sp>
            <p:nvSpPr>
              <p:cNvPr id="71" name="Freeform 7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72" name="TextBox 72"/>
              <p:cNvSpPr txBox="1"/>
              <p:nvPr/>
            </p:nvSpPr>
            <p:spPr>
              <a:xfrm>
                <a:off x="76200" y="-47625"/>
                <a:ext cx="660400" cy="7842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73" name="Group 73"/>
            <p:cNvGrpSpPr/>
            <p:nvPr/>
          </p:nvGrpSpPr>
          <p:grpSpPr>
            <a:xfrm rot="-5620548">
              <a:off x="12840443" y="4230963"/>
              <a:ext cx="1930752" cy="743429"/>
              <a:chOff x="0" y="0"/>
              <a:chExt cx="812800" cy="312966"/>
            </a:xfrm>
          </p:grpSpPr>
          <p:sp>
            <p:nvSpPr>
              <p:cNvPr id="74" name="Freeform 74"/>
              <p:cNvSpPr/>
              <p:nvPr/>
            </p:nvSpPr>
            <p:spPr>
              <a:xfrm>
                <a:off x="0" y="0"/>
                <a:ext cx="812800" cy="312966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312966">
                    <a:moveTo>
                      <a:pt x="406400" y="0"/>
                    </a:moveTo>
                    <a:cubicBezTo>
                      <a:pt x="181951" y="0"/>
                      <a:pt x="0" y="70060"/>
                      <a:pt x="0" y="156483"/>
                    </a:cubicBezTo>
                    <a:cubicBezTo>
                      <a:pt x="0" y="242906"/>
                      <a:pt x="181951" y="312966"/>
                      <a:pt x="406400" y="312966"/>
                    </a:cubicBezTo>
                    <a:cubicBezTo>
                      <a:pt x="630849" y="312966"/>
                      <a:pt x="812800" y="242906"/>
                      <a:pt x="812800" y="156483"/>
                    </a:cubicBezTo>
                    <a:cubicBezTo>
                      <a:pt x="812800" y="70060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87CDF"/>
              </a:solidFill>
            </p:spPr>
          </p:sp>
          <p:sp>
            <p:nvSpPr>
              <p:cNvPr id="75" name="TextBox 75"/>
              <p:cNvSpPr txBox="1"/>
              <p:nvPr/>
            </p:nvSpPr>
            <p:spPr>
              <a:xfrm>
                <a:off x="76200" y="-94484"/>
                <a:ext cx="660400" cy="37811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76" name="Group 76"/>
            <p:cNvGrpSpPr/>
            <p:nvPr/>
          </p:nvGrpSpPr>
          <p:grpSpPr>
            <a:xfrm rot="-5620548">
              <a:off x="13476249" y="4273107"/>
              <a:ext cx="659140" cy="659140"/>
              <a:chOff x="0" y="0"/>
              <a:chExt cx="812800" cy="812800"/>
            </a:xfrm>
          </p:grpSpPr>
          <p:sp>
            <p:nvSpPr>
              <p:cNvPr id="77" name="Freeform 7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78" name="TextBox 78"/>
              <p:cNvSpPr txBox="1"/>
              <p:nvPr/>
            </p:nvSpPr>
            <p:spPr>
              <a:xfrm>
                <a:off x="76200" y="-47625"/>
                <a:ext cx="660400" cy="7842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</p:grpSp>
      <p:grpSp>
        <p:nvGrpSpPr>
          <p:cNvPr id="82" name="Group 82"/>
          <p:cNvGrpSpPr/>
          <p:nvPr/>
        </p:nvGrpSpPr>
        <p:grpSpPr>
          <a:xfrm>
            <a:off x="10879955" y="-192360"/>
            <a:ext cx="5716514" cy="8524014"/>
            <a:chOff x="0" y="0"/>
            <a:chExt cx="7622019" cy="11365351"/>
          </a:xfrm>
        </p:grpSpPr>
        <p:grpSp>
          <p:nvGrpSpPr>
            <p:cNvPr id="83" name="Group 83"/>
            <p:cNvGrpSpPr/>
            <p:nvPr/>
          </p:nvGrpSpPr>
          <p:grpSpPr>
            <a:xfrm>
              <a:off x="4062685" y="3907822"/>
              <a:ext cx="259157" cy="922763"/>
              <a:chOff x="0" y="0"/>
              <a:chExt cx="39938" cy="142206"/>
            </a:xfrm>
          </p:grpSpPr>
          <p:sp>
            <p:nvSpPr>
              <p:cNvPr id="84" name="Freeform 84"/>
              <p:cNvSpPr/>
              <p:nvPr/>
            </p:nvSpPr>
            <p:spPr>
              <a:xfrm>
                <a:off x="0" y="0"/>
                <a:ext cx="39938" cy="142206"/>
              </a:xfrm>
              <a:custGeom>
                <a:avLst/>
                <a:gdLst/>
                <a:ahLst/>
                <a:cxnLst/>
                <a:rect l="l" t="t" r="r" b="b"/>
                <a:pathLst>
                  <a:path w="39938" h="142206">
                    <a:moveTo>
                      <a:pt x="0" y="0"/>
                    </a:moveTo>
                    <a:lnTo>
                      <a:pt x="39938" y="0"/>
                    </a:lnTo>
                    <a:lnTo>
                      <a:pt x="39938" y="142206"/>
                    </a:lnTo>
                    <a:lnTo>
                      <a:pt x="0" y="142206"/>
                    </a:lnTo>
                    <a:close/>
                  </a:path>
                </a:pathLst>
              </a:custGeom>
              <a:solidFill>
                <a:srgbClr val="0B1541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85" name="TextBox 85"/>
              <p:cNvSpPr txBox="1"/>
              <p:nvPr/>
            </p:nvSpPr>
            <p:spPr>
              <a:xfrm>
                <a:off x="0" y="-123825"/>
                <a:ext cx="39938" cy="2660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441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86" name="Group 86"/>
            <p:cNvGrpSpPr/>
            <p:nvPr/>
          </p:nvGrpSpPr>
          <p:grpSpPr>
            <a:xfrm>
              <a:off x="6732983" y="3907822"/>
              <a:ext cx="259157" cy="922763"/>
              <a:chOff x="0" y="0"/>
              <a:chExt cx="39938" cy="142206"/>
            </a:xfrm>
          </p:grpSpPr>
          <p:sp>
            <p:nvSpPr>
              <p:cNvPr id="87" name="Freeform 87"/>
              <p:cNvSpPr/>
              <p:nvPr/>
            </p:nvSpPr>
            <p:spPr>
              <a:xfrm>
                <a:off x="0" y="0"/>
                <a:ext cx="39938" cy="142206"/>
              </a:xfrm>
              <a:custGeom>
                <a:avLst/>
                <a:gdLst/>
                <a:ahLst/>
                <a:cxnLst/>
                <a:rect l="l" t="t" r="r" b="b"/>
                <a:pathLst>
                  <a:path w="39938" h="142206">
                    <a:moveTo>
                      <a:pt x="0" y="0"/>
                    </a:moveTo>
                    <a:lnTo>
                      <a:pt x="39938" y="0"/>
                    </a:lnTo>
                    <a:lnTo>
                      <a:pt x="39938" y="142206"/>
                    </a:lnTo>
                    <a:lnTo>
                      <a:pt x="0" y="142206"/>
                    </a:lnTo>
                    <a:close/>
                  </a:path>
                </a:pathLst>
              </a:custGeom>
              <a:solidFill>
                <a:srgbClr val="0B1541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88" name="TextBox 88"/>
              <p:cNvSpPr txBox="1"/>
              <p:nvPr/>
            </p:nvSpPr>
            <p:spPr>
              <a:xfrm>
                <a:off x="0" y="-123825"/>
                <a:ext cx="39938" cy="2660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441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89" name="Group 89"/>
            <p:cNvGrpSpPr/>
            <p:nvPr/>
          </p:nvGrpSpPr>
          <p:grpSpPr>
            <a:xfrm>
              <a:off x="4062685" y="7167221"/>
              <a:ext cx="259157" cy="922763"/>
              <a:chOff x="0" y="0"/>
              <a:chExt cx="39938" cy="142206"/>
            </a:xfrm>
          </p:grpSpPr>
          <p:sp>
            <p:nvSpPr>
              <p:cNvPr id="90" name="Freeform 90"/>
              <p:cNvSpPr/>
              <p:nvPr/>
            </p:nvSpPr>
            <p:spPr>
              <a:xfrm>
                <a:off x="0" y="0"/>
                <a:ext cx="39938" cy="142206"/>
              </a:xfrm>
              <a:custGeom>
                <a:avLst/>
                <a:gdLst/>
                <a:ahLst/>
                <a:cxnLst/>
                <a:rect l="l" t="t" r="r" b="b"/>
                <a:pathLst>
                  <a:path w="39938" h="142206">
                    <a:moveTo>
                      <a:pt x="0" y="0"/>
                    </a:moveTo>
                    <a:lnTo>
                      <a:pt x="39938" y="0"/>
                    </a:lnTo>
                    <a:lnTo>
                      <a:pt x="39938" y="142206"/>
                    </a:lnTo>
                    <a:lnTo>
                      <a:pt x="0" y="142206"/>
                    </a:lnTo>
                    <a:close/>
                  </a:path>
                </a:pathLst>
              </a:custGeom>
              <a:solidFill>
                <a:srgbClr val="0B1541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91" name="TextBox 91"/>
              <p:cNvSpPr txBox="1"/>
              <p:nvPr/>
            </p:nvSpPr>
            <p:spPr>
              <a:xfrm>
                <a:off x="0" y="-123825"/>
                <a:ext cx="39938" cy="2660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441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92" name="Group 92"/>
            <p:cNvGrpSpPr/>
            <p:nvPr/>
          </p:nvGrpSpPr>
          <p:grpSpPr>
            <a:xfrm>
              <a:off x="6732983" y="7167221"/>
              <a:ext cx="259157" cy="922763"/>
              <a:chOff x="0" y="0"/>
              <a:chExt cx="39938" cy="142206"/>
            </a:xfrm>
          </p:grpSpPr>
          <p:sp>
            <p:nvSpPr>
              <p:cNvPr id="93" name="Freeform 93"/>
              <p:cNvSpPr/>
              <p:nvPr/>
            </p:nvSpPr>
            <p:spPr>
              <a:xfrm>
                <a:off x="0" y="0"/>
                <a:ext cx="39938" cy="142206"/>
              </a:xfrm>
              <a:custGeom>
                <a:avLst/>
                <a:gdLst/>
                <a:ahLst/>
                <a:cxnLst/>
                <a:rect l="l" t="t" r="r" b="b"/>
                <a:pathLst>
                  <a:path w="39938" h="142206">
                    <a:moveTo>
                      <a:pt x="0" y="0"/>
                    </a:moveTo>
                    <a:lnTo>
                      <a:pt x="39938" y="0"/>
                    </a:lnTo>
                    <a:lnTo>
                      <a:pt x="39938" y="142206"/>
                    </a:lnTo>
                    <a:lnTo>
                      <a:pt x="0" y="142206"/>
                    </a:lnTo>
                    <a:close/>
                  </a:path>
                </a:pathLst>
              </a:custGeom>
              <a:solidFill>
                <a:srgbClr val="0B1541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94" name="TextBox 94"/>
              <p:cNvSpPr txBox="1"/>
              <p:nvPr/>
            </p:nvSpPr>
            <p:spPr>
              <a:xfrm>
                <a:off x="0" y="-123825"/>
                <a:ext cx="39938" cy="2660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441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95" name="Group 95"/>
            <p:cNvGrpSpPr/>
            <p:nvPr/>
          </p:nvGrpSpPr>
          <p:grpSpPr>
            <a:xfrm rot="1071862">
              <a:off x="1181574" y="6064359"/>
              <a:ext cx="259157" cy="922763"/>
              <a:chOff x="0" y="0"/>
              <a:chExt cx="39938" cy="142206"/>
            </a:xfrm>
          </p:grpSpPr>
          <p:sp>
            <p:nvSpPr>
              <p:cNvPr id="96" name="Freeform 96"/>
              <p:cNvSpPr/>
              <p:nvPr/>
            </p:nvSpPr>
            <p:spPr>
              <a:xfrm>
                <a:off x="0" y="0"/>
                <a:ext cx="39938" cy="142206"/>
              </a:xfrm>
              <a:custGeom>
                <a:avLst/>
                <a:gdLst/>
                <a:ahLst/>
                <a:cxnLst/>
                <a:rect l="l" t="t" r="r" b="b"/>
                <a:pathLst>
                  <a:path w="39938" h="142206">
                    <a:moveTo>
                      <a:pt x="0" y="0"/>
                    </a:moveTo>
                    <a:lnTo>
                      <a:pt x="39938" y="0"/>
                    </a:lnTo>
                    <a:lnTo>
                      <a:pt x="39938" y="142206"/>
                    </a:lnTo>
                    <a:lnTo>
                      <a:pt x="0" y="142206"/>
                    </a:lnTo>
                    <a:close/>
                  </a:path>
                </a:pathLst>
              </a:custGeom>
              <a:solidFill>
                <a:srgbClr val="0B1541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97" name="TextBox 97"/>
              <p:cNvSpPr txBox="1"/>
              <p:nvPr/>
            </p:nvSpPr>
            <p:spPr>
              <a:xfrm>
                <a:off x="0" y="-123825"/>
                <a:ext cx="39938" cy="2660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441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98" name="Group 98"/>
            <p:cNvGrpSpPr/>
            <p:nvPr/>
          </p:nvGrpSpPr>
          <p:grpSpPr>
            <a:xfrm rot="1071862">
              <a:off x="3723125" y="6883513"/>
              <a:ext cx="259157" cy="922763"/>
              <a:chOff x="0" y="0"/>
              <a:chExt cx="39938" cy="142206"/>
            </a:xfrm>
          </p:grpSpPr>
          <p:sp>
            <p:nvSpPr>
              <p:cNvPr id="99" name="Freeform 99"/>
              <p:cNvSpPr/>
              <p:nvPr/>
            </p:nvSpPr>
            <p:spPr>
              <a:xfrm>
                <a:off x="0" y="0"/>
                <a:ext cx="39938" cy="142206"/>
              </a:xfrm>
              <a:custGeom>
                <a:avLst/>
                <a:gdLst/>
                <a:ahLst/>
                <a:cxnLst/>
                <a:rect l="l" t="t" r="r" b="b"/>
                <a:pathLst>
                  <a:path w="39938" h="142206">
                    <a:moveTo>
                      <a:pt x="0" y="0"/>
                    </a:moveTo>
                    <a:lnTo>
                      <a:pt x="39938" y="0"/>
                    </a:lnTo>
                    <a:lnTo>
                      <a:pt x="39938" y="142206"/>
                    </a:lnTo>
                    <a:lnTo>
                      <a:pt x="0" y="142206"/>
                    </a:lnTo>
                    <a:close/>
                  </a:path>
                </a:pathLst>
              </a:custGeom>
              <a:solidFill>
                <a:srgbClr val="0B1541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100" name="TextBox 100"/>
              <p:cNvSpPr txBox="1"/>
              <p:nvPr/>
            </p:nvSpPr>
            <p:spPr>
              <a:xfrm>
                <a:off x="0" y="-123825"/>
                <a:ext cx="39938" cy="2660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441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01" name="Group 101"/>
            <p:cNvGrpSpPr/>
            <p:nvPr/>
          </p:nvGrpSpPr>
          <p:grpSpPr>
            <a:xfrm rot="1071862">
              <a:off x="181705" y="9166608"/>
              <a:ext cx="259157" cy="922763"/>
              <a:chOff x="0" y="0"/>
              <a:chExt cx="39938" cy="142206"/>
            </a:xfrm>
          </p:grpSpPr>
          <p:sp>
            <p:nvSpPr>
              <p:cNvPr id="102" name="Freeform 102"/>
              <p:cNvSpPr/>
              <p:nvPr/>
            </p:nvSpPr>
            <p:spPr>
              <a:xfrm>
                <a:off x="0" y="0"/>
                <a:ext cx="39938" cy="142206"/>
              </a:xfrm>
              <a:custGeom>
                <a:avLst/>
                <a:gdLst/>
                <a:ahLst/>
                <a:cxnLst/>
                <a:rect l="l" t="t" r="r" b="b"/>
                <a:pathLst>
                  <a:path w="39938" h="142206">
                    <a:moveTo>
                      <a:pt x="0" y="0"/>
                    </a:moveTo>
                    <a:lnTo>
                      <a:pt x="39938" y="0"/>
                    </a:lnTo>
                    <a:lnTo>
                      <a:pt x="39938" y="142206"/>
                    </a:lnTo>
                    <a:lnTo>
                      <a:pt x="0" y="142206"/>
                    </a:lnTo>
                    <a:close/>
                  </a:path>
                </a:pathLst>
              </a:custGeom>
              <a:solidFill>
                <a:srgbClr val="0B1541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103" name="TextBox 103"/>
              <p:cNvSpPr txBox="1"/>
              <p:nvPr/>
            </p:nvSpPr>
            <p:spPr>
              <a:xfrm>
                <a:off x="0" y="-123825"/>
                <a:ext cx="39938" cy="2660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441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04" name="Group 104"/>
            <p:cNvGrpSpPr/>
            <p:nvPr/>
          </p:nvGrpSpPr>
          <p:grpSpPr>
            <a:xfrm rot="1071862">
              <a:off x="2723256" y="9985762"/>
              <a:ext cx="259157" cy="922763"/>
              <a:chOff x="0" y="0"/>
              <a:chExt cx="39938" cy="142206"/>
            </a:xfrm>
          </p:grpSpPr>
          <p:sp>
            <p:nvSpPr>
              <p:cNvPr id="105" name="Freeform 105"/>
              <p:cNvSpPr/>
              <p:nvPr/>
            </p:nvSpPr>
            <p:spPr>
              <a:xfrm>
                <a:off x="0" y="0"/>
                <a:ext cx="39938" cy="142206"/>
              </a:xfrm>
              <a:custGeom>
                <a:avLst/>
                <a:gdLst/>
                <a:ahLst/>
                <a:cxnLst/>
                <a:rect l="l" t="t" r="r" b="b"/>
                <a:pathLst>
                  <a:path w="39938" h="142206">
                    <a:moveTo>
                      <a:pt x="0" y="0"/>
                    </a:moveTo>
                    <a:lnTo>
                      <a:pt x="39938" y="0"/>
                    </a:lnTo>
                    <a:lnTo>
                      <a:pt x="39938" y="142206"/>
                    </a:lnTo>
                    <a:lnTo>
                      <a:pt x="0" y="142206"/>
                    </a:lnTo>
                    <a:close/>
                  </a:path>
                </a:pathLst>
              </a:custGeom>
              <a:solidFill>
                <a:srgbClr val="0B1541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106" name="TextBox 106"/>
              <p:cNvSpPr txBox="1"/>
              <p:nvPr/>
            </p:nvSpPr>
            <p:spPr>
              <a:xfrm>
                <a:off x="0" y="-123825"/>
                <a:ext cx="39938" cy="2660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441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07" name="Freeform 107"/>
            <p:cNvSpPr/>
            <p:nvPr/>
          </p:nvSpPr>
          <p:spPr>
            <a:xfrm rot="-9721201">
              <a:off x="1226583" y="2546320"/>
              <a:ext cx="4252364" cy="3907822"/>
            </a:xfrm>
            <a:custGeom>
              <a:avLst/>
              <a:gdLst/>
              <a:ahLst/>
              <a:cxnLst/>
              <a:rect l="l" t="t" r="r" b="b"/>
              <a:pathLst>
                <a:path w="4252364" h="3907822">
                  <a:moveTo>
                    <a:pt x="0" y="0"/>
                  </a:moveTo>
                  <a:lnTo>
                    <a:pt x="4252364" y="0"/>
                  </a:lnTo>
                  <a:lnTo>
                    <a:pt x="4252364" y="3907821"/>
                  </a:lnTo>
                  <a:lnTo>
                    <a:pt x="0" y="39078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20079" b="-2015"/>
              </a:stretch>
            </a:blipFill>
          </p:spPr>
        </p:sp>
        <p:grpSp>
          <p:nvGrpSpPr>
            <p:cNvPr id="108" name="Group 108"/>
            <p:cNvGrpSpPr/>
            <p:nvPr/>
          </p:nvGrpSpPr>
          <p:grpSpPr>
            <a:xfrm rot="-9721201">
              <a:off x="764629" y="5697725"/>
              <a:ext cx="2703356" cy="5381796"/>
              <a:chOff x="0" y="0"/>
              <a:chExt cx="544375" cy="1083733"/>
            </a:xfrm>
          </p:grpSpPr>
          <p:sp>
            <p:nvSpPr>
              <p:cNvPr id="109" name="Freeform 109"/>
              <p:cNvSpPr/>
              <p:nvPr/>
            </p:nvSpPr>
            <p:spPr>
              <a:xfrm>
                <a:off x="0" y="0"/>
                <a:ext cx="544375" cy="1083733"/>
              </a:xfrm>
              <a:custGeom>
                <a:avLst/>
                <a:gdLst/>
                <a:ahLst/>
                <a:cxnLst/>
                <a:rect l="l" t="t" r="r" b="b"/>
                <a:pathLst>
                  <a:path w="544375" h="1083733">
                    <a:moveTo>
                      <a:pt x="195773" y="0"/>
                    </a:moveTo>
                    <a:lnTo>
                      <a:pt x="348603" y="0"/>
                    </a:lnTo>
                    <a:cubicBezTo>
                      <a:pt x="400525" y="0"/>
                      <a:pt x="450320" y="20626"/>
                      <a:pt x="487035" y="57341"/>
                    </a:cubicBezTo>
                    <a:cubicBezTo>
                      <a:pt x="523749" y="94055"/>
                      <a:pt x="544375" y="143851"/>
                      <a:pt x="544375" y="195773"/>
                    </a:cubicBezTo>
                    <a:lnTo>
                      <a:pt x="544375" y="887961"/>
                    </a:lnTo>
                    <a:cubicBezTo>
                      <a:pt x="544375" y="939883"/>
                      <a:pt x="523749" y="989678"/>
                      <a:pt x="487035" y="1026393"/>
                    </a:cubicBezTo>
                    <a:cubicBezTo>
                      <a:pt x="450320" y="1063107"/>
                      <a:pt x="400525" y="1083733"/>
                      <a:pt x="348603" y="1083733"/>
                    </a:cubicBezTo>
                    <a:lnTo>
                      <a:pt x="195773" y="1083733"/>
                    </a:lnTo>
                    <a:cubicBezTo>
                      <a:pt x="143851" y="1083733"/>
                      <a:pt x="94055" y="1063107"/>
                      <a:pt x="57341" y="1026393"/>
                    </a:cubicBezTo>
                    <a:cubicBezTo>
                      <a:pt x="20626" y="989678"/>
                      <a:pt x="0" y="939883"/>
                      <a:pt x="0" y="887961"/>
                    </a:cubicBezTo>
                    <a:lnTo>
                      <a:pt x="0" y="195773"/>
                    </a:lnTo>
                    <a:cubicBezTo>
                      <a:pt x="0" y="143851"/>
                      <a:pt x="20626" y="94055"/>
                      <a:pt x="57341" y="57341"/>
                    </a:cubicBezTo>
                    <a:cubicBezTo>
                      <a:pt x="94055" y="20626"/>
                      <a:pt x="143851" y="0"/>
                      <a:pt x="195773" y="0"/>
                    </a:cubicBezTo>
                    <a:close/>
                  </a:path>
                </a:pathLst>
              </a:custGeom>
              <a:solidFill>
                <a:srgbClr val="1F3B9B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id="110" name="TextBox 110"/>
              <p:cNvSpPr txBox="1"/>
              <p:nvPr/>
            </p:nvSpPr>
            <p:spPr>
              <a:xfrm>
                <a:off x="0" y="-123825"/>
                <a:ext cx="544375" cy="1207558"/>
              </a:xfrm>
              <a:prstGeom prst="rect">
                <a:avLst/>
              </a:prstGeom>
            </p:spPr>
            <p:txBody>
              <a:bodyPr lIns="38877" tIns="38877" rIns="38877" bIns="38877" rtlCol="0" anchor="ctr"/>
              <a:lstStyle/>
              <a:p>
                <a:pPr marL="0" lvl="0" indent="0" algn="ctr">
                  <a:lnSpc>
                    <a:spcPts val="4335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11" name="Group 111"/>
            <p:cNvGrpSpPr/>
            <p:nvPr/>
          </p:nvGrpSpPr>
          <p:grpSpPr>
            <a:xfrm rot="-9721201">
              <a:off x="1002528" y="8203842"/>
              <a:ext cx="1781474" cy="1744101"/>
              <a:chOff x="0" y="0"/>
              <a:chExt cx="358736" cy="351210"/>
            </a:xfrm>
          </p:grpSpPr>
          <p:sp>
            <p:nvSpPr>
              <p:cNvPr id="112" name="Freeform 112"/>
              <p:cNvSpPr/>
              <p:nvPr/>
            </p:nvSpPr>
            <p:spPr>
              <a:xfrm>
                <a:off x="0" y="0"/>
                <a:ext cx="358736" cy="351210"/>
              </a:xfrm>
              <a:custGeom>
                <a:avLst/>
                <a:gdLst/>
                <a:ahLst/>
                <a:cxnLst/>
                <a:rect l="l" t="t" r="r" b="b"/>
                <a:pathLst>
                  <a:path w="358736" h="351210">
                    <a:moveTo>
                      <a:pt x="175605" y="0"/>
                    </a:moveTo>
                    <a:lnTo>
                      <a:pt x="183131" y="0"/>
                    </a:lnTo>
                    <a:cubicBezTo>
                      <a:pt x="280115" y="0"/>
                      <a:pt x="358736" y="78621"/>
                      <a:pt x="358736" y="175605"/>
                    </a:cubicBezTo>
                    <a:lnTo>
                      <a:pt x="358736" y="175605"/>
                    </a:lnTo>
                    <a:cubicBezTo>
                      <a:pt x="358736" y="272589"/>
                      <a:pt x="280115" y="351210"/>
                      <a:pt x="183131" y="351210"/>
                    </a:cubicBezTo>
                    <a:lnTo>
                      <a:pt x="175605" y="351210"/>
                    </a:lnTo>
                    <a:cubicBezTo>
                      <a:pt x="78621" y="351210"/>
                      <a:pt x="0" y="272589"/>
                      <a:pt x="0" y="175605"/>
                    </a:cubicBezTo>
                    <a:lnTo>
                      <a:pt x="0" y="175605"/>
                    </a:lnTo>
                    <a:cubicBezTo>
                      <a:pt x="0" y="78621"/>
                      <a:pt x="78621" y="0"/>
                      <a:pt x="175605" y="0"/>
                    </a:cubicBezTo>
                    <a:close/>
                  </a:path>
                </a:pathLst>
              </a:custGeom>
              <a:solidFill>
                <a:srgbClr val="4C62AF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id="113" name="TextBox 113"/>
              <p:cNvSpPr txBox="1"/>
              <p:nvPr/>
            </p:nvSpPr>
            <p:spPr>
              <a:xfrm>
                <a:off x="0" y="-123825"/>
                <a:ext cx="358736" cy="475035"/>
              </a:xfrm>
              <a:prstGeom prst="rect">
                <a:avLst/>
              </a:prstGeom>
            </p:spPr>
            <p:txBody>
              <a:bodyPr lIns="38877" tIns="38877" rIns="38877" bIns="38877" rtlCol="0" anchor="ctr"/>
              <a:lstStyle/>
              <a:p>
                <a:pPr marL="0" lvl="0" indent="0" algn="ctr">
                  <a:lnSpc>
                    <a:spcPts val="4335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14" name="Group 114"/>
            <p:cNvGrpSpPr/>
            <p:nvPr/>
          </p:nvGrpSpPr>
          <p:grpSpPr>
            <a:xfrm rot="-9721201">
              <a:off x="1438200" y="6010790"/>
              <a:ext cx="2479114" cy="1295618"/>
              <a:chOff x="0" y="0"/>
              <a:chExt cx="499220" cy="260899"/>
            </a:xfrm>
          </p:grpSpPr>
          <p:sp>
            <p:nvSpPr>
              <p:cNvPr id="115" name="Freeform 115"/>
              <p:cNvSpPr/>
              <p:nvPr/>
            </p:nvSpPr>
            <p:spPr>
              <a:xfrm>
                <a:off x="0" y="0"/>
                <a:ext cx="499220" cy="260899"/>
              </a:xfrm>
              <a:custGeom>
                <a:avLst/>
                <a:gdLst/>
                <a:ahLst/>
                <a:cxnLst/>
                <a:rect l="l" t="t" r="r" b="b"/>
                <a:pathLst>
                  <a:path w="499220" h="260899">
                    <a:moveTo>
                      <a:pt x="130449" y="0"/>
                    </a:moveTo>
                    <a:lnTo>
                      <a:pt x="368770" y="0"/>
                    </a:lnTo>
                    <a:cubicBezTo>
                      <a:pt x="440816" y="0"/>
                      <a:pt x="499220" y="58404"/>
                      <a:pt x="499220" y="130449"/>
                    </a:cubicBezTo>
                    <a:lnTo>
                      <a:pt x="499220" y="130449"/>
                    </a:lnTo>
                    <a:cubicBezTo>
                      <a:pt x="499220" y="165047"/>
                      <a:pt x="485476" y="198227"/>
                      <a:pt x="461012" y="222691"/>
                    </a:cubicBezTo>
                    <a:cubicBezTo>
                      <a:pt x="436548" y="247155"/>
                      <a:pt x="403368" y="260899"/>
                      <a:pt x="368770" y="260899"/>
                    </a:cubicBezTo>
                    <a:lnTo>
                      <a:pt x="130449" y="260899"/>
                    </a:lnTo>
                    <a:cubicBezTo>
                      <a:pt x="58404" y="260899"/>
                      <a:pt x="0" y="202495"/>
                      <a:pt x="0" y="130449"/>
                    </a:cubicBezTo>
                    <a:lnTo>
                      <a:pt x="0" y="130449"/>
                    </a:lnTo>
                    <a:cubicBezTo>
                      <a:pt x="0" y="58404"/>
                      <a:pt x="58404" y="0"/>
                      <a:pt x="130449" y="0"/>
                    </a:cubicBezTo>
                    <a:close/>
                  </a:path>
                </a:pathLst>
              </a:custGeom>
              <a:solidFill>
                <a:srgbClr val="4C62AF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id="116" name="TextBox 116"/>
              <p:cNvSpPr txBox="1"/>
              <p:nvPr/>
            </p:nvSpPr>
            <p:spPr>
              <a:xfrm>
                <a:off x="0" y="-123825"/>
                <a:ext cx="499220" cy="384724"/>
              </a:xfrm>
              <a:prstGeom prst="rect">
                <a:avLst/>
              </a:prstGeom>
            </p:spPr>
            <p:txBody>
              <a:bodyPr lIns="38877" tIns="38877" rIns="38877" bIns="38877" rtlCol="0" anchor="ctr"/>
              <a:lstStyle/>
              <a:p>
                <a:pPr marL="0" lvl="0" indent="0" algn="ctr">
                  <a:lnSpc>
                    <a:spcPts val="4335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17" name="Group 117"/>
            <p:cNvGrpSpPr/>
            <p:nvPr/>
          </p:nvGrpSpPr>
          <p:grpSpPr>
            <a:xfrm rot="-9721201">
              <a:off x="3104813" y="6096645"/>
              <a:ext cx="824710" cy="99663"/>
              <a:chOff x="0" y="0"/>
              <a:chExt cx="166072" cy="20069"/>
            </a:xfrm>
          </p:grpSpPr>
          <p:sp>
            <p:nvSpPr>
              <p:cNvPr id="118" name="Freeform 118"/>
              <p:cNvSpPr/>
              <p:nvPr/>
            </p:nvSpPr>
            <p:spPr>
              <a:xfrm>
                <a:off x="0" y="0"/>
                <a:ext cx="166072" cy="20069"/>
              </a:xfrm>
              <a:custGeom>
                <a:avLst/>
                <a:gdLst/>
                <a:ahLst/>
                <a:cxnLst/>
                <a:rect l="l" t="t" r="r" b="b"/>
                <a:pathLst>
                  <a:path w="166072" h="20069">
                    <a:moveTo>
                      <a:pt x="10035" y="0"/>
                    </a:moveTo>
                    <a:lnTo>
                      <a:pt x="156038" y="0"/>
                    </a:lnTo>
                    <a:cubicBezTo>
                      <a:pt x="161579" y="0"/>
                      <a:pt x="166072" y="4493"/>
                      <a:pt x="166072" y="10035"/>
                    </a:cubicBezTo>
                    <a:lnTo>
                      <a:pt x="166072" y="10035"/>
                    </a:lnTo>
                    <a:cubicBezTo>
                      <a:pt x="166072" y="12696"/>
                      <a:pt x="165015" y="15248"/>
                      <a:pt x="163133" y="17130"/>
                    </a:cubicBezTo>
                    <a:cubicBezTo>
                      <a:pt x="161251" y="19012"/>
                      <a:pt x="158699" y="20069"/>
                      <a:pt x="156038" y="20069"/>
                    </a:cubicBezTo>
                    <a:lnTo>
                      <a:pt x="10035" y="20069"/>
                    </a:lnTo>
                    <a:cubicBezTo>
                      <a:pt x="7373" y="20069"/>
                      <a:pt x="4821" y="19012"/>
                      <a:pt x="2939" y="17130"/>
                    </a:cubicBezTo>
                    <a:cubicBezTo>
                      <a:pt x="1057" y="15248"/>
                      <a:pt x="0" y="12696"/>
                      <a:pt x="0" y="10035"/>
                    </a:cubicBezTo>
                    <a:lnTo>
                      <a:pt x="0" y="10035"/>
                    </a:lnTo>
                    <a:cubicBezTo>
                      <a:pt x="0" y="7373"/>
                      <a:pt x="1057" y="4821"/>
                      <a:pt x="2939" y="2939"/>
                    </a:cubicBezTo>
                    <a:cubicBezTo>
                      <a:pt x="4821" y="1057"/>
                      <a:pt x="7373" y="0"/>
                      <a:pt x="10035" y="0"/>
                    </a:cubicBezTo>
                    <a:close/>
                  </a:path>
                </a:pathLst>
              </a:custGeom>
              <a:solidFill>
                <a:srgbClr val="EAEA28"/>
              </a:solidFill>
            </p:spPr>
          </p:sp>
          <p:sp>
            <p:nvSpPr>
              <p:cNvPr id="119" name="TextBox 119"/>
              <p:cNvSpPr txBox="1"/>
              <p:nvPr/>
            </p:nvSpPr>
            <p:spPr>
              <a:xfrm>
                <a:off x="0" y="-123825"/>
                <a:ext cx="166072" cy="143894"/>
              </a:xfrm>
              <a:prstGeom prst="rect">
                <a:avLst/>
              </a:prstGeom>
            </p:spPr>
            <p:txBody>
              <a:bodyPr lIns="38877" tIns="38877" rIns="38877" bIns="38877" rtlCol="0" anchor="ctr"/>
              <a:lstStyle/>
              <a:p>
                <a:pPr algn="ctr">
                  <a:lnSpc>
                    <a:spcPts val="4419"/>
                  </a:lnSpc>
                </a:pPr>
                <a:endParaRPr/>
              </a:p>
            </p:txBody>
          </p:sp>
        </p:grpSp>
        <p:grpSp>
          <p:nvGrpSpPr>
            <p:cNvPr id="120" name="Group 120"/>
            <p:cNvGrpSpPr/>
            <p:nvPr/>
          </p:nvGrpSpPr>
          <p:grpSpPr>
            <a:xfrm rot="-9721201">
              <a:off x="1886687" y="5701323"/>
              <a:ext cx="824710" cy="99663"/>
              <a:chOff x="0" y="0"/>
              <a:chExt cx="166072" cy="20069"/>
            </a:xfrm>
          </p:grpSpPr>
          <p:sp>
            <p:nvSpPr>
              <p:cNvPr id="121" name="Freeform 121"/>
              <p:cNvSpPr/>
              <p:nvPr/>
            </p:nvSpPr>
            <p:spPr>
              <a:xfrm>
                <a:off x="0" y="0"/>
                <a:ext cx="166072" cy="20069"/>
              </a:xfrm>
              <a:custGeom>
                <a:avLst/>
                <a:gdLst/>
                <a:ahLst/>
                <a:cxnLst/>
                <a:rect l="l" t="t" r="r" b="b"/>
                <a:pathLst>
                  <a:path w="166072" h="20069">
                    <a:moveTo>
                      <a:pt x="10035" y="0"/>
                    </a:moveTo>
                    <a:lnTo>
                      <a:pt x="156038" y="0"/>
                    </a:lnTo>
                    <a:cubicBezTo>
                      <a:pt x="161579" y="0"/>
                      <a:pt x="166072" y="4493"/>
                      <a:pt x="166072" y="10035"/>
                    </a:cubicBezTo>
                    <a:lnTo>
                      <a:pt x="166072" y="10035"/>
                    </a:lnTo>
                    <a:cubicBezTo>
                      <a:pt x="166072" y="12696"/>
                      <a:pt x="165015" y="15248"/>
                      <a:pt x="163133" y="17130"/>
                    </a:cubicBezTo>
                    <a:cubicBezTo>
                      <a:pt x="161251" y="19012"/>
                      <a:pt x="158699" y="20069"/>
                      <a:pt x="156038" y="20069"/>
                    </a:cubicBezTo>
                    <a:lnTo>
                      <a:pt x="10035" y="20069"/>
                    </a:lnTo>
                    <a:cubicBezTo>
                      <a:pt x="7373" y="20069"/>
                      <a:pt x="4821" y="19012"/>
                      <a:pt x="2939" y="17130"/>
                    </a:cubicBezTo>
                    <a:cubicBezTo>
                      <a:pt x="1057" y="15248"/>
                      <a:pt x="0" y="12696"/>
                      <a:pt x="0" y="10035"/>
                    </a:cubicBezTo>
                    <a:lnTo>
                      <a:pt x="0" y="10035"/>
                    </a:lnTo>
                    <a:cubicBezTo>
                      <a:pt x="0" y="7373"/>
                      <a:pt x="1057" y="4821"/>
                      <a:pt x="2939" y="2939"/>
                    </a:cubicBezTo>
                    <a:cubicBezTo>
                      <a:pt x="4821" y="1057"/>
                      <a:pt x="7373" y="0"/>
                      <a:pt x="10035" y="0"/>
                    </a:cubicBezTo>
                    <a:close/>
                  </a:path>
                </a:pathLst>
              </a:custGeom>
              <a:solidFill>
                <a:srgbClr val="EAEA28"/>
              </a:solidFill>
            </p:spPr>
          </p:sp>
          <p:sp>
            <p:nvSpPr>
              <p:cNvPr id="122" name="TextBox 122"/>
              <p:cNvSpPr txBox="1"/>
              <p:nvPr/>
            </p:nvSpPr>
            <p:spPr>
              <a:xfrm>
                <a:off x="0" y="-123825"/>
                <a:ext cx="166072" cy="143894"/>
              </a:xfrm>
              <a:prstGeom prst="rect">
                <a:avLst/>
              </a:prstGeom>
            </p:spPr>
            <p:txBody>
              <a:bodyPr lIns="38877" tIns="38877" rIns="38877" bIns="38877" rtlCol="0" anchor="ctr"/>
              <a:lstStyle/>
              <a:p>
                <a:pPr algn="ctr">
                  <a:lnSpc>
                    <a:spcPts val="4419"/>
                  </a:lnSpc>
                </a:pPr>
                <a:endParaRPr/>
              </a:p>
            </p:txBody>
          </p:sp>
        </p:grpSp>
        <p:grpSp>
          <p:nvGrpSpPr>
            <p:cNvPr id="123" name="Group 123"/>
            <p:cNvGrpSpPr/>
            <p:nvPr/>
          </p:nvGrpSpPr>
          <p:grpSpPr>
            <a:xfrm rot="-8791664">
              <a:off x="3458499" y="8109008"/>
              <a:ext cx="450227" cy="166499"/>
              <a:chOff x="0" y="0"/>
              <a:chExt cx="90662" cy="33528"/>
            </a:xfrm>
          </p:grpSpPr>
          <p:sp>
            <p:nvSpPr>
              <p:cNvPr id="124" name="Freeform 124"/>
              <p:cNvSpPr/>
              <p:nvPr/>
            </p:nvSpPr>
            <p:spPr>
              <a:xfrm>
                <a:off x="0" y="0"/>
                <a:ext cx="90662" cy="33528"/>
              </a:xfrm>
              <a:custGeom>
                <a:avLst/>
                <a:gdLst/>
                <a:ahLst/>
                <a:cxnLst/>
                <a:rect l="l" t="t" r="r" b="b"/>
                <a:pathLst>
                  <a:path w="90662" h="33528">
                    <a:moveTo>
                      <a:pt x="45331" y="0"/>
                    </a:moveTo>
                    <a:cubicBezTo>
                      <a:pt x="20295" y="0"/>
                      <a:pt x="0" y="7506"/>
                      <a:pt x="0" y="16764"/>
                    </a:cubicBezTo>
                    <a:cubicBezTo>
                      <a:pt x="0" y="26023"/>
                      <a:pt x="20295" y="33528"/>
                      <a:pt x="45331" y="33528"/>
                    </a:cubicBezTo>
                    <a:cubicBezTo>
                      <a:pt x="70367" y="33528"/>
                      <a:pt x="90662" y="26023"/>
                      <a:pt x="90662" y="16764"/>
                    </a:cubicBezTo>
                    <a:cubicBezTo>
                      <a:pt x="90662" y="7506"/>
                      <a:pt x="70367" y="0"/>
                      <a:pt x="45331" y="0"/>
                    </a:cubicBezTo>
                    <a:close/>
                  </a:path>
                </a:pathLst>
              </a:custGeom>
              <a:solidFill>
                <a:srgbClr val="275CE4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125" name="TextBox 125"/>
              <p:cNvSpPr txBox="1"/>
              <p:nvPr/>
            </p:nvSpPr>
            <p:spPr>
              <a:xfrm>
                <a:off x="8500" y="-120682"/>
                <a:ext cx="73663" cy="151067"/>
              </a:xfrm>
              <a:prstGeom prst="rect">
                <a:avLst/>
              </a:prstGeom>
            </p:spPr>
            <p:txBody>
              <a:bodyPr lIns="38877" tIns="38877" rIns="38877" bIns="38877" rtlCol="0" anchor="ctr"/>
              <a:lstStyle/>
              <a:p>
                <a:pPr marL="0" lvl="0" indent="0" algn="ctr">
                  <a:lnSpc>
                    <a:spcPts val="4335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26" name="Group 126"/>
            <p:cNvGrpSpPr/>
            <p:nvPr/>
          </p:nvGrpSpPr>
          <p:grpSpPr>
            <a:xfrm rot="1095631">
              <a:off x="1131804" y="7416897"/>
              <a:ext cx="2365175" cy="725067"/>
              <a:chOff x="0" y="0"/>
              <a:chExt cx="597833" cy="183271"/>
            </a:xfrm>
          </p:grpSpPr>
          <p:sp>
            <p:nvSpPr>
              <p:cNvPr id="127" name="Freeform 127"/>
              <p:cNvSpPr/>
              <p:nvPr/>
            </p:nvSpPr>
            <p:spPr>
              <a:xfrm>
                <a:off x="0" y="0"/>
                <a:ext cx="597833" cy="183271"/>
              </a:xfrm>
              <a:custGeom>
                <a:avLst/>
                <a:gdLst/>
                <a:ahLst/>
                <a:cxnLst/>
                <a:rect l="l" t="t" r="r" b="b"/>
                <a:pathLst>
                  <a:path w="597833" h="183271">
                    <a:moveTo>
                      <a:pt x="203200" y="183271"/>
                    </a:moveTo>
                    <a:lnTo>
                      <a:pt x="394633" y="183271"/>
                    </a:lnTo>
                    <a:lnTo>
                      <a:pt x="597833" y="0"/>
                    </a:lnTo>
                    <a:lnTo>
                      <a:pt x="0" y="0"/>
                    </a:lnTo>
                    <a:lnTo>
                      <a:pt x="203200" y="183271"/>
                    </a:lnTo>
                    <a:close/>
                  </a:path>
                </a:pathLst>
              </a:custGeom>
              <a:solidFill>
                <a:srgbClr val="0B1541"/>
              </a:solidFill>
            </p:spPr>
          </p:sp>
          <p:sp>
            <p:nvSpPr>
              <p:cNvPr id="128" name="TextBox 128"/>
              <p:cNvSpPr txBox="1"/>
              <p:nvPr/>
            </p:nvSpPr>
            <p:spPr>
              <a:xfrm>
                <a:off x="127000" y="-123825"/>
                <a:ext cx="343833" cy="307096"/>
              </a:xfrm>
              <a:prstGeom prst="rect">
                <a:avLst/>
              </a:prstGeom>
            </p:spPr>
            <p:txBody>
              <a:bodyPr lIns="52217" tIns="52217" rIns="52217" bIns="52217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129" name="Group 129"/>
            <p:cNvGrpSpPr/>
            <p:nvPr/>
          </p:nvGrpSpPr>
          <p:grpSpPr>
            <a:xfrm rot="1095631">
              <a:off x="2779504" y="8242882"/>
              <a:ext cx="266384" cy="2452549"/>
              <a:chOff x="0" y="0"/>
              <a:chExt cx="39938" cy="367705"/>
            </a:xfrm>
          </p:grpSpPr>
          <p:sp>
            <p:nvSpPr>
              <p:cNvPr id="130" name="Freeform 130"/>
              <p:cNvSpPr/>
              <p:nvPr/>
            </p:nvSpPr>
            <p:spPr>
              <a:xfrm>
                <a:off x="0" y="0"/>
                <a:ext cx="39938" cy="367705"/>
              </a:xfrm>
              <a:custGeom>
                <a:avLst/>
                <a:gdLst/>
                <a:ahLst/>
                <a:cxnLst/>
                <a:rect l="l" t="t" r="r" b="b"/>
                <a:pathLst>
                  <a:path w="39938" h="367705">
                    <a:moveTo>
                      <a:pt x="0" y="0"/>
                    </a:moveTo>
                    <a:lnTo>
                      <a:pt x="39938" y="0"/>
                    </a:lnTo>
                    <a:lnTo>
                      <a:pt x="39938" y="367705"/>
                    </a:lnTo>
                    <a:lnTo>
                      <a:pt x="0" y="367705"/>
                    </a:lnTo>
                    <a:close/>
                  </a:path>
                </a:pathLst>
              </a:custGeom>
              <a:solidFill>
                <a:srgbClr val="0B1541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131" name="TextBox 131"/>
              <p:cNvSpPr txBox="1"/>
              <p:nvPr/>
            </p:nvSpPr>
            <p:spPr>
              <a:xfrm>
                <a:off x="0" y="-123825"/>
                <a:ext cx="39938" cy="491530"/>
              </a:xfrm>
              <a:prstGeom prst="rect">
                <a:avLst/>
              </a:prstGeom>
            </p:spPr>
            <p:txBody>
              <a:bodyPr lIns="52217" tIns="52217" rIns="52217" bIns="52217" rtlCol="0" anchor="ctr"/>
              <a:lstStyle/>
              <a:p>
                <a:pPr marL="0" lvl="0" indent="0" algn="ctr">
                  <a:lnSpc>
                    <a:spcPts val="442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32" name="Group 132"/>
            <p:cNvGrpSpPr/>
            <p:nvPr/>
          </p:nvGrpSpPr>
          <p:grpSpPr>
            <a:xfrm rot="-9704368">
              <a:off x="272742" y="10020475"/>
              <a:ext cx="2365175" cy="725067"/>
              <a:chOff x="0" y="0"/>
              <a:chExt cx="597833" cy="183271"/>
            </a:xfrm>
          </p:grpSpPr>
          <p:sp>
            <p:nvSpPr>
              <p:cNvPr id="133" name="Freeform 133"/>
              <p:cNvSpPr/>
              <p:nvPr/>
            </p:nvSpPr>
            <p:spPr>
              <a:xfrm>
                <a:off x="0" y="0"/>
                <a:ext cx="597833" cy="183271"/>
              </a:xfrm>
              <a:custGeom>
                <a:avLst/>
                <a:gdLst/>
                <a:ahLst/>
                <a:cxnLst/>
                <a:rect l="l" t="t" r="r" b="b"/>
                <a:pathLst>
                  <a:path w="597833" h="183271">
                    <a:moveTo>
                      <a:pt x="203200" y="183271"/>
                    </a:moveTo>
                    <a:lnTo>
                      <a:pt x="394633" y="183271"/>
                    </a:lnTo>
                    <a:lnTo>
                      <a:pt x="597833" y="0"/>
                    </a:lnTo>
                    <a:lnTo>
                      <a:pt x="0" y="0"/>
                    </a:lnTo>
                    <a:lnTo>
                      <a:pt x="203200" y="183271"/>
                    </a:lnTo>
                    <a:close/>
                  </a:path>
                </a:pathLst>
              </a:custGeom>
              <a:solidFill>
                <a:srgbClr val="0B1541"/>
              </a:solidFill>
            </p:spPr>
          </p:sp>
          <p:sp>
            <p:nvSpPr>
              <p:cNvPr id="134" name="TextBox 134"/>
              <p:cNvSpPr txBox="1"/>
              <p:nvPr/>
            </p:nvSpPr>
            <p:spPr>
              <a:xfrm>
                <a:off x="127000" y="-123825"/>
                <a:ext cx="343833" cy="307096"/>
              </a:xfrm>
              <a:prstGeom prst="rect">
                <a:avLst/>
              </a:prstGeom>
            </p:spPr>
            <p:txBody>
              <a:bodyPr lIns="52217" tIns="52217" rIns="52217" bIns="52217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sp>
          <p:nvSpPr>
            <p:cNvPr id="135" name="Freeform 135"/>
            <p:cNvSpPr/>
            <p:nvPr/>
          </p:nvSpPr>
          <p:spPr>
            <a:xfrm rot="-10800000">
              <a:off x="3369655" y="0"/>
              <a:ext cx="4252364" cy="3907822"/>
            </a:xfrm>
            <a:custGeom>
              <a:avLst/>
              <a:gdLst/>
              <a:ahLst/>
              <a:cxnLst/>
              <a:rect l="l" t="t" r="r" b="b"/>
              <a:pathLst>
                <a:path w="4252364" h="3907822">
                  <a:moveTo>
                    <a:pt x="0" y="0"/>
                  </a:moveTo>
                  <a:lnTo>
                    <a:pt x="4252364" y="0"/>
                  </a:lnTo>
                  <a:lnTo>
                    <a:pt x="4252364" y="3907822"/>
                  </a:lnTo>
                  <a:lnTo>
                    <a:pt x="0" y="39078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20079" b="-2015"/>
              </a:stretch>
            </a:blipFill>
          </p:spPr>
        </p:sp>
        <p:grpSp>
          <p:nvGrpSpPr>
            <p:cNvPr id="136" name="Group 136"/>
            <p:cNvGrpSpPr/>
            <p:nvPr/>
          </p:nvGrpSpPr>
          <p:grpSpPr>
            <a:xfrm rot="-10800000">
              <a:off x="4168370" y="3343189"/>
              <a:ext cx="2703356" cy="5381796"/>
              <a:chOff x="0" y="0"/>
              <a:chExt cx="544375" cy="1083733"/>
            </a:xfrm>
          </p:grpSpPr>
          <p:sp>
            <p:nvSpPr>
              <p:cNvPr id="137" name="Freeform 137"/>
              <p:cNvSpPr/>
              <p:nvPr/>
            </p:nvSpPr>
            <p:spPr>
              <a:xfrm>
                <a:off x="0" y="0"/>
                <a:ext cx="544375" cy="1083733"/>
              </a:xfrm>
              <a:custGeom>
                <a:avLst/>
                <a:gdLst/>
                <a:ahLst/>
                <a:cxnLst/>
                <a:rect l="l" t="t" r="r" b="b"/>
                <a:pathLst>
                  <a:path w="544375" h="1083733">
                    <a:moveTo>
                      <a:pt x="195773" y="0"/>
                    </a:moveTo>
                    <a:lnTo>
                      <a:pt x="348603" y="0"/>
                    </a:lnTo>
                    <a:cubicBezTo>
                      <a:pt x="400525" y="0"/>
                      <a:pt x="450320" y="20626"/>
                      <a:pt x="487035" y="57341"/>
                    </a:cubicBezTo>
                    <a:cubicBezTo>
                      <a:pt x="523749" y="94055"/>
                      <a:pt x="544375" y="143851"/>
                      <a:pt x="544375" y="195773"/>
                    </a:cubicBezTo>
                    <a:lnTo>
                      <a:pt x="544375" y="887961"/>
                    </a:lnTo>
                    <a:cubicBezTo>
                      <a:pt x="544375" y="939883"/>
                      <a:pt x="523749" y="989678"/>
                      <a:pt x="487035" y="1026393"/>
                    </a:cubicBezTo>
                    <a:cubicBezTo>
                      <a:pt x="450320" y="1063107"/>
                      <a:pt x="400525" y="1083733"/>
                      <a:pt x="348603" y="1083733"/>
                    </a:cubicBezTo>
                    <a:lnTo>
                      <a:pt x="195773" y="1083733"/>
                    </a:lnTo>
                    <a:cubicBezTo>
                      <a:pt x="143851" y="1083733"/>
                      <a:pt x="94055" y="1063107"/>
                      <a:pt x="57341" y="1026393"/>
                    </a:cubicBezTo>
                    <a:cubicBezTo>
                      <a:pt x="20626" y="989678"/>
                      <a:pt x="0" y="939883"/>
                      <a:pt x="0" y="887961"/>
                    </a:cubicBezTo>
                    <a:lnTo>
                      <a:pt x="0" y="195773"/>
                    </a:lnTo>
                    <a:cubicBezTo>
                      <a:pt x="0" y="143851"/>
                      <a:pt x="20626" y="94055"/>
                      <a:pt x="57341" y="57341"/>
                    </a:cubicBezTo>
                    <a:cubicBezTo>
                      <a:pt x="94055" y="20626"/>
                      <a:pt x="143851" y="0"/>
                      <a:pt x="195773" y="0"/>
                    </a:cubicBezTo>
                    <a:close/>
                  </a:path>
                </a:pathLst>
              </a:custGeom>
              <a:solidFill>
                <a:srgbClr val="F88219"/>
              </a:solidFill>
            </p:spPr>
          </p:sp>
          <p:sp>
            <p:nvSpPr>
              <p:cNvPr id="138" name="TextBox 138"/>
              <p:cNvSpPr txBox="1"/>
              <p:nvPr/>
            </p:nvSpPr>
            <p:spPr>
              <a:xfrm>
                <a:off x="0" y="-123825"/>
                <a:ext cx="544375" cy="1207558"/>
              </a:xfrm>
              <a:prstGeom prst="rect">
                <a:avLst/>
              </a:prstGeom>
            </p:spPr>
            <p:txBody>
              <a:bodyPr lIns="38877" tIns="38877" rIns="38877" bIns="38877" rtlCol="0" anchor="ctr"/>
              <a:lstStyle/>
              <a:p>
                <a:pPr algn="ctr">
                  <a:lnSpc>
                    <a:spcPts val="4419"/>
                  </a:lnSpc>
                </a:pPr>
                <a:endParaRPr/>
              </a:p>
            </p:txBody>
          </p:sp>
        </p:grpSp>
        <p:grpSp>
          <p:nvGrpSpPr>
            <p:cNvPr id="139" name="Group 139"/>
            <p:cNvGrpSpPr/>
            <p:nvPr/>
          </p:nvGrpSpPr>
          <p:grpSpPr>
            <a:xfrm rot="-10800000">
              <a:off x="4629311" y="5884593"/>
              <a:ext cx="1781474" cy="1744101"/>
              <a:chOff x="0" y="0"/>
              <a:chExt cx="358736" cy="351210"/>
            </a:xfrm>
          </p:grpSpPr>
          <p:sp>
            <p:nvSpPr>
              <p:cNvPr id="140" name="Freeform 140"/>
              <p:cNvSpPr/>
              <p:nvPr/>
            </p:nvSpPr>
            <p:spPr>
              <a:xfrm>
                <a:off x="0" y="0"/>
                <a:ext cx="358736" cy="351210"/>
              </a:xfrm>
              <a:custGeom>
                <a:avLst/>
                <a:gdLst/>
                <a:ahLst/>
                <a:cxnLst/>
                <a:rect l="l" t="t" r="r" b="b"/>
                <a:pathLst>
                  <a:path w="358736" h="351210">
                    <a:moveTo>
                      <a:pt x="148541" y="0"/>
                    </a:moveTo>
                    <a:lnTo>
                      <a:pt x="210195" y="0"/>
                    </a:lnTo>
                    <a:cubicBezTo>
                      <a:pt x="249590" y="0"/>
                      <a:pt x="287372" y="15650"/>
                      <a:pt x="315229" y="43507"/>
                    </a:cubicBezTo>
                    <a:cubicBezTo>
                      <a:pt x="343086" y="71363"/>
                      <a:pt x="358736" y="109145"/>
                      <a:pt x="358736" y="148541"/>
                    </a:cubicBezTo>
                    <a:lnTo>
                      <a:pt x="358736" y="202669"/>
                    </a:lnTo>
                    <a:cubicBezTo>
                      <a:pt x="358736" y="242064"/>
                      <a:pt x="343086" y="279846"/>
                      <a:pt x="315229" y="307703"/>
                    </a:cubicBezTo>
                    <a:cubicBezTo>
                      <a:pt x="287372" y="335560"/>
                      <a:pt x="249590" y="351210"/>
                      <a:pt x="210195" y="351210"/>
                    </a:cubicBezTo>
                    <a:lnTo>
                      <a:pt x="148541" y="351210"/>
                    </a:lnTo>
                    <a:cubicBezTo>
                      <a:pt x="109145" y="351210"/>
                      <a:pt x="71363" y="335560"/>
                      <a:pt x="43507" y="307703"/>
                    </a:cubicBezTo>
                    <a:cubicBezTo>
                      <a:pt x="15650" y="279846"/>
                      <a:pt x="0" y="242064"/>
                      <a:pt x="0" y="202669"/>
                    </a:cubicBezTo>
                    <a:lnTo>
                      <a:pt x="0" y="148541"/>
                    </a:lnTo>
                    <a:cubicBezTo>
                      <a:pt x="0" y="109145"/>
                      <a:pt x="15650" y="71363"/>
                      <a:pt x="43507" y="43507"/>
                    </a:cubicBezTo>
                    <a:cubicBezTo>
                      <a:pt x="71363" y="15650"/>
                      <a:pt x="109145" y="0"/>
                      <a:pt x="148541" y="0"/>
                    </a:cubicBezTo>
                    <a:close/>
                  </a:path>
                </a:pathLst>
              </a:custGeom>
              <a:solidFill>
                <a:srgbClr val="F99B47"/>
              </a:solidFill>
            </p:spPr>
          </p:sp>
          <p:sp>
            <p:nvSpPr>
              <p:cNvPr id="141" name="TextBox 141"/>
              <p:cNvSpPr txBox="1"/>
              <p:nvPr/>
            </p:nvSpPr>
            <p:spPr>
              <a:xfrm>
                <a:off x="0" y="-123825"/>
                <a:ext cx="358736" cy="475035"/>
              </a:xfrm>
              <a:prstGeom prst="rect">
                <a:avLst/>
              </a:prstGeom>
            </p:spPr>
            <p:txBody>
              <a:bodyPr lIns="38877" tIns="38877" rIns="38877" bIns="38877" rtlCol="0" anchor="ctr"/>
              <a:lstStyle/>
              <a:p>
                <a:pPr algn="ctr">
                  <a:lnSpc>
                    <a:spcPts val="4419"/>
                  </a:lnSpc>
                </a:pPr>
                <a:endParaRPr/>
              </a:p>
            </p:txBody>
          </p:sp>
        </p:grpSp>
        <p:grpSp>
          <p:nvGrpSpPr>
            <p:cNvPr id="142" name="Group 142"/>
            <p:cNvGrpSpPr/>
            <p:nvPr/>
          </p:nvGrpSpPr>
          <p:grpSpPr>
            <a:xfrm rot="-10800000">
              <a:off x="4280491" y="3567430"/>
              <a:ext cx="2479114" cy="1295618"/>
              <a:chOff x="0" y="0"/>
              <a:chExt cx="499220" cy="260899"/>
            </a:xfrm>
          </p:grpSpPr>
          <p:sp>
            <p:nvSpPr>
              <p:cNvPr id="143" name="Freeform 143"/>
              <p:cNvSpPr/>
              <p:nvPr/>
            </p:nvSpPr>
            <p:spPr>
              <a:xfrm>
                <a:off x="0" y="0"/>
                <a:ext cx="499220" cy="260899"/>
              </a:xfrm>
              <a:custGeom>
                <a:avLst/>
                <a:gdLst/>
                <a:ahLst/>
                <a:cxnLst/>
                <a:rect l="l" t="t" r="r" b="b"/>
                <a:pathLst>
                  <a:path w="499220" h="260899">
                    <a:moveTo>
                      <a:pt x="130449" y="0"/>
                    </a:moveTo>
                    <a:lnTo>
                      <a:pt x="368770" y="0"/>
                    </a:lnTo>
                    <a:cubicBezTo>
                      <a:pt x="440816" y="0"/>
                      <a:pt x="499220" y="58404"/>
                      <a:pt x="499220" y="130449"/>
                    </a:cubicBezTo>
                    <a:lnTo>
                      <a:pt x="499220" y="130449"/>
                    </a:lnTo>
                    <a:cubicBezTo>
                      <a:pt x="499220" y="165047"/>
                      <a:pt x="485476" y="198227"/>
                      <a:pt x="461012" y="222691"/>
                    </a:cubicBezTo>
                    <a:cubicBezTo>
                      <a:pt x="436548" y="247155"/>
                      <a:pt x="403368" y="260899"/>
                      <a:pt x="368770" y="260899"/>
                    </a:cubicBezTo>
                    <a:lnTo>
                      <a:pt x="130449" y="260899"/>
                    </a:lnTo>
                    <a:cubicBezTo>
                      <a:pt x="58404" y="260899"/>
                      <a:pt x="0" y="202495"/>
                      <a:pt x="0" y="130449"/>
                    </a:cubicBezTo>
                    <a:lnTo>
                      <a:pt x="0" y="130449"/>
                    </a:lnTo>
                    <a:cubicBezTo>
                      <a:pt x="0" y="58404"/>
                      <a:pt x="58404" y="0"/>
                      <a:pt x="130449" y="0"/>
                    </a:cubicBezTo>
                    <a:close/>
                  </a:path>
                </a:pathLst>
              </a:custGeom>
              <a:solidFill>
                <a:srgbClr val="F99B47"/>
              </a:solidFill>
            </p:spPr>
          </p:sp>
          <p:sp>
            <p:nvSpPr>
              <p:cNvPr id="144" name="TextBox 144"/>
              <p:cNvSpPr txBox="1"/>
              <p:nvPr/>
            </p:nvSpPr>
            <p:spPr>
              <a:xfrm>
                <a:off x="0" y="-123825"/>
                <a:ext cx="499220" cy="384724"/>
              </a:xfrm>
              <a:prstGeom prst="rect">
                <a:avLst/>
              </a:prstGeom>
            </p:spPr>
            <p:txBody>
              <a:bodyPr lIns="38877" tIns="38877" rIns="38877" bIns="38877" rtlCol="0" anchor="ctr"/>
              <a:lstStyle/>
              <a:p>
                <a:pPr algn="ctr">
                  <a:lnSpc>
                    <a:spcPts val="4419"/>
                  </a:lnSpc>
                </a:pPr>
                <a:endParaRPr/>
              </a:p>
            </p:txBody>
          </p:sp>
        </p:grpSp>
        <p:grpSp>
          <p:nvGrpSpPr>
            <p:cNvPr id="145" name="Group 145"/>
            <p:cNvGrpSpPr/>
            <p:nvPr/>
          </p:nvGrpSpPr>
          <p:grpSpPr>
            <a:xfrm rot="-10800000">
              <a:off x="5748027" y="3419182"/>
              <a:ext cx="824710" cy="99663"/>
              <a:chOff x="0" y="0"/>
              <a:chExt cx="166072" cy="20069"/>
            </a:xfrm>
          </p:grpSpPr>
          <p:sp>
            <p:nvSpPr>
              <p:cNvPr id="146" name="Freeform 146"/>
              <p:cNvSpPr/>
              <p:nvPr/>
            </p:nvSpPr>
            <p:spPr>
              <a:xfrm>
                <a:off x="0" y="0"/>
                <a:ext cx="166072" cy="20069"/>
              </a:xfrm>
              <a:custGeom>
                <a:avLst/>
                <a:gdLst/>
                <a:ahLst/>
                <a:cxnLst/>
                <a:rect l="l" t="t" r="r" b="b"/>
                <a:pathLst>
                  <a:path w="166072" h="20069">
                    <a:moveTo>
                      <a:pt x="10035" y="0"/>
                    </a:moveTo>
                    <a:lnTo>
                      <a:pt x="156038" y="0"/>
                    </a:lnTo>
                    <a:cubicBezTo>
                      <a:pt x="161579" y="0"/>
                      <a:pt x="166072" y="4493"/>
                      <a:pt x="166072" y="10035"/>
                    </a:cubicBezTo>
                    <a:lnTo>
                      <a:pt x="166072" y="10035"/>
                    </a:lnTo>
                    <a:cubicBezTo>
                      <a:pt x="166072" y="12696"/>
                      <a:pt x="165015" y="15248"/>
                      <a:pt x="163133" y="17130"/>
                    </a:cubicBezTo>
                    <a:cubicBezTo>
                      <a:pt x="161251" y="19012"/>
                      <a:pt x="158699" y="20069"/>
                      <a:pt x="156038" y="20069"/>
                    </a:cubicBezTo>
                    <a:lnTo>
                      <a:pt x="10035" y="20069"/>
                    </a:lnTo>
                    <a:cubicBezTo>
                      <a:pt x="7373" y="20069"/>
                      <a:pt x="4821" y="19012"/>
                      <a:pt x="2939" y="17130"/>
                    </a:cubicBezTo>
                    <a:cubicBezTo>
                      <a:pt x="1057" y="15248"/>
                      <a:pt x="0" y="12696"/>
                      <a:pt x="0" y="10035"/>
                    </a:cubicBezTo>
                    <a:lnTo>
                      <a:pt x="0" y="10035"/>
                    </a:lnTo>
                    <a:cubicBezTo>
                      <a:pt x="0" y="7373"/>
                      <a:pt x="1057" y="4821"/>
                      <a:pt x="2939" y="2939"/>
                    </a:cubicBezTo>
                    <a:cubicBezTo>
                      <a:pt x="4821" y="1057"/>
                      <a:pt x="7373" y="0"/>
                      <a:pt x="10035" y="0"/>
                    </a:cubicBezTo>
                    <a:close/>
                  </a:path>
                </a:pathLst>
              </a:custGeom>
              <a:solidFill>
                <a:srgbClr val="EAEA28"/>
              </a:solidFill>
            </p:spPr>
          </p:sp>
          <p:sp>
            <p:nvSpPr>
              <p:cNvPr id="147" name="TextBox 147"/>
              <p:cNvSpPr txBox="1"/>
              <p:nvPr/>
            </p:nvSpPr>
            <p:spPr>
              <a:xfrm>
                <a:off x="0" y="-123825"/>
                <a:ext cx="166072" cy="143894"/>
              </a:xfrm>
              <a:prstGeom prst="rect">
                <a:avLst/>
              </a:prstGeom>
            </p:spPr>
            <p:txBody>
              <a:bodyPr lIns="38877" tIns="38877" rIns="38877" bIns="38877" rtlCol="0" anchor="ctr"/>
              <a:lstStyle/>
              <a:p>
                <a:pPr algn="ctr">
                  <a:lnSpc>
                    <a:spcPts val="4419"/>
                  </a:lnSpc>
                </a:pPr>
                <a:endParaRPr/>
              </a:p>
            </p:txBody>
          </p:sp>
        </p:grpSp>
        <p:grpSp>
          <p:nvGrpSpPr>
            <p:cNvPr id="148" name="Group 148"/>
            <p:cNvGrpSpPr/>
            <p:nvPr/>
          </p:nvGrpSpPr>
          <p:grpSpPr>
            <a:xfrm rot="-10800000">
              <a:off x="4467359" y="3419182"/>
              <a:ext cx="824710" cy="99663"/>
              <a:chOff x="0" y="0"/>
              <a:chExt cx="166072" cy="20069"/>
            </a:xfrm>
          </p:grpSpPr>
          <p:sp>
            <p:nvSpPr>
              <p:cNvPr id="149" name="Freeform 149"/>
              <p:cNvSpPr/>
              <p:nvPr/>
            </p:nvSpPr>
            <p:spPr>
              <a:xfrm>
                <a:off x="0" y="0"/>
                <a:ext cx="166072" cy="20069"/>
              </a:xfrm>
              <a:custGeom>
                <a:avLst/>
                <a:gdLst/>
                <a:ahLst/>
                <a:cxnLst/>
                <a:rect l="l" t="t" r="r" b="b"/>
                <a:pathLst>
                  <a:path w="166072" h="20069">
                    <a:moveTo>
                      <a:pt x="10035" y="0"/>
                    </a:moveTo>
                    <a:lnTo>
                      <a:pt x="156038" y="0"/>
                    </a:lnTo>
                    <a:cubicBezTo>
                      <a:pt x="161579" y="0"/>
                      <a:pt x="166072" y="4493"/>
                      <a:pt x="166072" y="10035"/>
                    </a:cubicBezTo>
                    <a:lnTo>
                      <a:pt x="166072" y="10035"/>
                    </a:lnTo>
                    <a:cubicBezTo>
                      <a:pt x="166072" y="12696"/>
                      <a:pt x="165015" y="15248"/>
                      <a:pt x="163133" y="17130"/>
                    </a:cubicBezTo>
                    <a:cubicBezTo>
                      <a:pt x="161251" y="19012"/>
                      <a:pt x="158699" y="20069"/>
                      <a:pt x="156038" y="20069"/>
                    </a:cubicBezTo>
                    <a:lnTo>
                      <a:pt x="10035" y="20069"/>
                    </a:lnTo>
                    <a:cubicBezTo>
                      <a:pt x="7373" y="20069"/>
                      <a:pt x="4821" y="19012"/>
                      <a:pt x="2939" y="17130"/>
                    </a:cubicBezTo>
                    <a:cubicBezTo>
                      <a:pt x="1057" y="15248"/>
                      <a:pt x="0" y="12696"/>
                      <a:pt x="0" y="10035"/>
                    </a:cubicBezTo>
                    <a:lnTo>
                      <a:pt x="0" y="10035"/>
                    </a:lnTo>
                    <a:cubicBezTo>
                      <a:pt x="0" y="7373"/>
                      <a:pt x="1057" y="4821"/>
                      <a:pt x="2939" y="2939"/>
                    </a:cubicBezTo>
                    <a:cubicBezTo>
                      <a:pt x="4821" y="1057"/>
                      <a:pt x="7373" y="0"/>
                      <a:pt x="10035" y="0"/>
                    </a:cubicBezTo>
                    <a:close/>
                  </a:path>
                </a:pathLst>
              </a:custGeom>
              <a:solidFill>
                <a:srgbClr val="EAEA28"/>
              </a:solidFill>
            </p:spPr>
          </p:sp>
          <p:sp>
            <p:nvSpPr>
              <p:cNvPr id="150" name="TextBox 150"/>
              <p:cNvSpPr txBox="1"/>
              <p:nvPr/>
            </p:nvSpPr>
            <p:spPr>
              <a:xfrm>
                <a:off x="0" y="-123825"/>
                <a:ext cx="166072" cy="143894"/>
              </a:xfrm>
              <a:prstGeom prst="rect">
                <a:avLst/>
              </a:prstGeom>
            </p:spPr>
            <p:txBody>
              <a:bodyPr lIns="38877" tIns="38877" rIns="38877" bIns="38877" rtlCol="0" anchor="ctr"/>
              <a:lstStyle/>
              <a:p>
                <a:pPr algn="ctr">
                  <a:lnSpc>
                    <a:spcPts val="4419"/>
                  </a:lnSpc>
                </a:pPr>
                <a:endParaRPr/>
              </a:p>
            </p:txBody>
          </p:sp>
        </p:grpSp>
        <p:grpSp>
          <p:nvGrpSpPr>
            <p:cNvPr id="151" name="Group 151"/>
            <p:cNvGrpSpPr/>
            <p:nvPr/>
          </p:nvGrpSpPr>
          <p:grpSpPr>
            <a:xfrm rot="-9870462">
              <a:off x="6725086" y="5280259"/>
              <a:ext cx="450227" cy="166499"/>
              <a:chOff x="0" y="0"/>
              <a:chExt cx="90662" cy="33528"/>
            </a:xfrm>
          </p:grpSpPr>
          <p:sp>
            <p:nvSpPr>
              <p:cNvPr id="152" name="Freeform 152"/>
              <p:cNvSpPr/>
              <p:nvPr/>
            </p:nvSpPr>
            <p:spPr>
              <a:xfrm>
                <a:off x="0" y="0"/>
                <a:ext cx="90662" cy="33528"/>
              </a:xfrm>
              <a:custGeom>
                <a:avLst/>
                <a:gdLst/>
                <a:ahLst/>
                <a:cxnLst/>
                <a:rect l="l" t="t" r="r" b="b"/>
                <a:pathLst>
                  <a:path w="90662" h="33528">
                    <a:moveTo>
                      <a:pt x="45331" y="0"/>
                    </a:moveTo>
                    <a:cubicBezTo>
                      <a:pt x="20295" y="0"/>
                      <a:pt x="0" y="7506"/>
                      <a:pt x="0" y="16764"/>
                    </a:cubicBezTo>
                    <a:cubicBezTo>
                      <a:pt x="0" y="26023"/>
                      <a:pt x="20295" y="33528"/>
                      <a:pt x="45331" y="33528"/>
                    </a:cubicBezTo>
                    <a:cubicBezTo>
                      <a:pt x="70367" y="33528"/>
                      <a:pt x="90662" y="26023"/>
                      <a:pt x="90662" y="16764"/>
                    </a:cubicBezTo>
                    <a:cubicBezTo>
                      <a:pt x="90662" y="7506"/>
                      <a:pt x="70367" y="0"/>
                      <a:pt x="45331" y="0"/>
                    </a:cubicBezTo>
                    <a:close/>
                  </a:path>
                </a:pathLst>
              </a:custGeom>
              <a:solidFill>
                <a:srgbClr val="CC5E00"/>
              </a:solidFill>
            </p:spPr>
          </p:sp>
          <p:sp>
            <p:nvSpPr>
              <p:cNvPr id="153" name="TextBox 153"/>
              <p:cNvSpPr txBox="1"/>
              <p:nvPr/>
            </p:nvSpPr>
            <p:spPr>
              <a:xfrm>
                <a:off x="8500" y="-120682"/>
                <a:ext cx="73663" cy="151067"/>
              </a:xfrm>
              <a:prstGeom prst="rect">
                <a:avLst/>
              </a:prstGeom>
            </p:spPr>
            <p:txBody>
              <a:bodyPr lIns="38877" tIns="38877" rIns="38877" bIns="38877" rtlCol="0" anchor="ctr"/>
              <a:lstStyle/>
              <a:p>
                <a:pPr algn="ctr">
                  <a:lnSpc>
                    <a:spcPts val="4419"/>
                  </a:lnSpc>
                </a:pPr>
                <a:endParaRPr/>
              </a:p>
            </p:txBody>
          </p:sp>
        </p:grpSp>
        <p:grpSp>
          <p:nvGrpSpPr>
            <p:cNvPr id="154" name="Group 154"/>
            <p:cNvGrpSpPr/>
            <p:nvPr/>
          </p:nvGrpSpPr>
          <p:grpSpPr>
            <a:xfrm rot="9883450">
              <a:off x="3816284" y="5279523"/>
              <a:ext cx="450227" cy="166499"/>
              <a:chOff x="0" y="0"/>
              <a:chExt cx="90662" cy="33528"/>
            </a:xfrm>
          </p:grpSpPr>
          <p:sp>
            <p:nvSpPr>
              <p:cNvPr id="155" name="Freeform 155"/>
              <p:cNvSpPr/>
              <p:nvPr/>
            </p:nvSpPr>
            <p:spPr>
              <a:xfrm>
                <a:off x="0" y="0"/>
                <a:ext cx="90662" cy="33528"/>
              </a:xfrm>
              <a:custGeom>
                <a:avLst/>
                <a:gdLst/>
                <a:ahLst/>
                <a:cxnLst/>
                <a:rect l="l" t="t" r="r" b="b"/>
                <a:pathLst>
                  <a:path w="90662" h="33528">
                    <a:moveTo>
                      <a:pt x="45331" y="0"/>
                    </a:moveTo>
                    <a:cubicBezTo>
                      <a:pt x="20295" y="0"/>
                      <a:pt x="0" y="7506"/>
                      <a:pt x="0" y="16764"/>
                    </a:cubicBezTo>
                    <a:cubicBezTo>
                      <a:pt x="0" y="26023"/>
                      <a:pt x="20295" y="33528"/>
                      <a:pt x="45331" y="33528"/>
                    </a:cubicBezTo>
                    <a:cubicBezTo>
                      <a:pt x="70367" y="33528"/>
                      <a:pt x="90662" y="26023"/>
                      <a:pt x="90662" y="16764"/>
                    </a:cubicBezTo>
                    <a:cubicBezTo>
                      <a:pt x="90662" y="7506"/>
                      <a:pt x="70367" y="0"/>
                      <a:pt x="45331" y="0"/>
                    </a:cubicBezTo>
                    <a:close/>
                  </a:path>
                </a:pathLst>
              </a:custGeom>
              <a:solidFill>
                <a:srgbClr val="CC5E00"/>
              </a:solidFill>
            </p:spPr>
          </p:sp>
          <p:sp>
            <p:nvSpPr>
              <p:cNvPr id="156" name="TextBox 156"/>
              <p:cNvSpPr txBox="1"/>
              <p:nvPr/>
            </p:nvSpPr>
            <p:spPr>
              <a:xfrm>
                <a:off x="8500" y="-120682"/>
                <a:ext cx="73663" cy="151067"/>
              </a:xfrm>
              <a:prstGeom prst="rect">
                <a:avLst/>
              </a:prstGeom>
            </p:spPr>
            <p:txBody>
              <a:bodyPr lIns="38877" tIns="38877" rIns="38877" bIns="38877" rtlCol="0" anchor="ctr"/>
              <a:lstStyle/>
              <a:p>
                <a:pPr algn="ctr">
                  <a:lnSpc>
                    <a:spcPts val="4419"/>
                  </a:lnSpc>
                </a:pPr>
                <a:endParaRPr/>
              </a:p>
            </p:txBody>
          </p:sp>
        </p:grpSp>
        <p:grpSp>
          <p:nvGrpSpPr>
            <p:cNvPr id="157" name="Group 157"/>
            <p:cNvGrpSpPr/>
            <p:nvPr/>
          </p:nvGrpSpPr>
          <p:grpSpPr>
            <a:xfrm>
              <a:off x="4344825" y="5019733"/>
              <a:ext cx="2365175" cy="725067"/>
              <a:chOff x="0" y="0"/>
              <a:chExt cx="597833" cy="183271"/>
            </a:xfrm>
          </p:grpSpPr>
          <p:sp>
            <p:nvSpPr>
              <p:cNvPr id="158" name="Freeform 158"/>
              <p:cNvSpPr/>
              <p:nvPr/>
            </p:nvSpPr>
            <p:spPr>
              <a:xfrm>
                <a:off x="0" y="0"/>
                <a:ext cx="597833" cy="183271"/>
              </a:xfrm>
              <a:custGeom>
                <a:avLst/>
                <a:gdLst/>
                <a:ahLst/>
                <a:cxnLst/>
                <a:rect l="l" t="t" r="r" b="b"/>
                <a:pathLst>
                  <a:path w="597833" h="183271">
                    <a:moveTo>
                      <a:pt x="203200" y="183271"/>
                    </a:moveTo>
                    <a:lnTo>
                      <a:pt x="394633" y="183271"/>
                    </a:lnTo>
                    <a:lnTo>
                      <a:pt x="597833" y="0"/>
                    </a:lnTo>
                    <a:lnTo>
                      <a:pt x="0" y="0"/>
                    </a:lnTo>
                    <a:lnTo>
                      <a:pt x="203200" y="183271"/>
                    </a:lnTo>
                    <a:close/>
                  </a:path>
                </a:pathLst>
              </a:custGeom>
              <a:solidFill>
                <a:srgbClr val="893F00"/>
              </a:solidFill>
            </p:spPr>
          </p:sp>
          <p:sp>
            <p:nvSpPr>
              <p:cNvPr id="159" name="TextBox 159"/>
              <p:cNvSpPr txBox="1"/>
              <p:nvPr/>
            </p:nvSpPr>
            <p:spPr>
              <a:xfrm>
                <a:off x="127000" y="-123825"/>
                <a:ext cx="343833" cy="307096"/>
              </a:xfrm>
              <a:prstGeom prst="rect">
                <a:avLst/>
              </a:prstGeom>
            </p:spPr>
            <p:txBody>
              <a:bodyPr lIns="52217" tIns="52217" rIns="52217" bIns="52217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160" name="Group 160"/>
            <p:cNvGrpSpPr/>
            <p:nvPr/>
          </p:nvGrpSpPr>
          <p:grpSpPr>
            <a:xfrm>
              <a:off x="4309639" y="5573155"/>
              <a:ext cx="266384" cy="2452549"/>
              <a:chOff x="0" y="0"/>
              <a:chExt cx="39938" cy="367705"/>
            </a:xfrm>
          </p:grpSpPr>
          <p:sp>
            <p:nvSpPr>
              <p:cNvPr id="161" name="Freeform 161"/>
              <p:cNvSpPr/>
              <p:nvPr/>
            </p:nvSpPr>
            <p:spPr>
              <a:xfrm>
                <a:off x="0" y="0"/>
                <a:ext cx="39938" cy="367705"/>
              </a:xfrm>
              <a:custGeom>
                <a:avLst/>
                <a:gdLst/>
                <a:ahLst/>
                <a:cxnLst/>
                <a:rect l="l" t="t" r="r" b="b"/>
                <a:pathLst>
                  <a:path w="39938" h="367705">
                    <a:moveTo>
                      <a:pt x="0" y="0"/>
                    </a:moveTo>
                    <a:lnTo>
                      <a:pt x="39938" y="0"/>
                    </a:lnTo>
                    <a:lnTo>
                      <a:pt x="39938" y="367705"/>
                    </a:lnTo>
                    <a:lnTo>
                      <a:pt x="0" y="367705"/>
                    </a:lnTo>
                    <a:close/>
                  </a:path>
                </a:pathLst>
              </a:custGeom>
              <a:solidFill>
                <a:srgbClr val="893F00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162" name="TextBox 162"/>
              <p:cNvSpPr txBox="1"/>
              <p:nvPr/>
            </p:nvSpPr>
            <p:spPr>
              <a:xfrm>
                <a:off x="0" y="-123825"/>
                <a:ext cx="39938" cy="491530"/>
              </a:xfrm>
              <a:prstGeom prst="rect">
                <a:avLst/>
              </a:prstGeom>
            </p:spPr>
            <p:txBody>
              <a:bodyPr lIns="52217" tIns="52217" rIns="52217" bIns="52217" rtlCol="0" anchor="ctr"/>
              <a:lstStyle/>
              <a:p>
                <a:pPr marL="0" lvl="0" indent="0" algn="ctr">
                  <a:lnSpc>
                    <a:spcPts val="442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63" name="Group 163"/>
            <p:cNvGrpSpPr/>
            <p:nvPr/>
          </p:nvGrpSpPr>
          <p:grpSpPr>
            <a:xfrm>
              <a:off x="6491852" y="5573155"/>
              <a:ext cx="266384" cy="2452549"/>
              <a:chOff x="0" y="0"/>
              <a:chExt cx="39938" cy="367705"/>
            </a:xfrm>
          </p:grpSpPr>
          <p:sp>
            <p:nvSpPr>
              <p:cNvPr id="164" name="Freeform 164"/>
              <p:cNvSpPr/>
              <p:nvPr/>
            </p:nvSpPr>
            <p:spPr>
              <a:xfrm>
                <a:off x="0" y="0"/>
                <a:ext cx="39938" cy="367705"/>
              </a:xfrm>
              <a:custGeom>
                <a:avLst/>
                <a:gdLst/>
                <a:ahLst/>
                <a:cxnLst/>
                <a:rect l="l" t="t" r="r" b="b"/>
                <a:pathLst>
                  <a:path w="39938" h="367705">
                    <a:moveTo>
                      <a:pt x="0" y="0"/>
                    </a:moveTo>
                    <a:lnTo>
                      <a:pt x="39938" y="0"/>
                    </a:lnTo>
                    <a:lnTo>
                      <a:pt x="39938" y="367705"/>
                    </a:lnTo>
                    <a:lnTo>
                      <a:pt x="0" y="367705"/>
                    </a:lnTo>
                    <a:close/>
                  </a:path>
                </a:pathLst>
              </a:custGeom>
              <a:solidFill>
                <a:srgbClr val="893F00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165" name="TextBox 165"/>
              <p:cNvSpPr txBox="1"/>
              <p:nvPr/>
            </p:nvSpPr>
            <p:spPr>
              <a:xfrm>
                <a:off x="0" y="-123825"/>
                <a:ext cx="39938" cy="491530"/>
              </a:xfrm>
              <a:prstGeom prst="rect">
                <a:avLst/>
              </a:prstGeom>
            </p:spPr>
            <p:txBody>
              <a:bodyPr lIns="52217" tIns="52217" rIns="52217" bIns="52217" rtlCol="0" anchor="ctr"/>
              <a:lstStyle/>
              <a:p>
                <a:pPr marL="0" lvl="0" indent="0" algn="ctr">
                  <a:lnSpc>
                    <a:spcPts val="442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66" name="Group 166"/>
            <p:cNvGrpSpPr/>
            <p:nvPr/>
          </p:nvGrpSpPr>
          <p:grpSpPr>
            <a:xfrm rot="-10800000">
              <a:off x="4344825" y="7761376"/>
              <a:ext cx="2365175" cy="725067"/>
              <a:chOff x="0" y="0"/>
              <a:chExt cx="597833" cy="183271"/>
            </a:xfrm>
          </p:grpSpPr>
          <p:sp>
            <p:nvSpPr>
              <p:cNvPr id="167" name="Freeform 167"/>
              <p:cNvSpPr/>
              <p:nvPr/>
            </p:nvSpPr>
            <p:spPr>
              <a:xfrm>
                <a:off x="0" y="0"/>
                <a:ext cx="597833" cy="183271"/>
              </a:xfrm>
              <a:custGeom>
                <a:avLst/>
                <a:gdLst/>
                <a:ahLst/>
                <a:cxnLst/>
                <a:rect l="l" t="t" r="r" b="b"/>
                <a:pathLst>
                  <a:path w="597833" h="183271">
                    <a:moveTo>
                      <a:pt x="203200" y="183271"/>
                    </a:moveTo>
                    <a:lnTo>
                      <a:pt x="394633" y="183271"/>
                    </a:lnTo>
                    <a:lnTo>
                      <a:pt x="597833" y="0"/>
                    </a:lnTo>
                    <a:lnTo>
                      <a:pt x="0" y="0"/>
                    </a:lnTo>
                    <a:lnTo>
                      <a:pt x="203200" y="183271"/>
                    </a:lnTo>
                    <a:close/>
                  </a:path>
                </a:pathLst>
              </a:custGeom>
              <a:solidFill>
                <a:srgbClr val="893F00"/>
              </a:solidFill>
            </p:spPr>
          </p:sp>
          <p:sp>
            <p:nvSpPr>
              <p:cNvPr id="168" name="TextBox 168"/>
              <p:cNvSpPr txBox="1"/>
              <p:nvPr/>
            </p:nvSpPr>
            <p:spPr>
              <a:xfrm>
                <a:off x="127000" y="-123825"/>
                <a:ext cx="343833" cy="307096"/>
              </a:xfrm>
              <a:prstGeom prst="rect">
                <a:avLst/>
              </a:prstGeom>
            </p:spPr>
            <p:txBody>
              <a:bodyPr lIns="52217" tIns="52217" rIns="52217" bIns="52217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</p:grpSp>
      <p:grpSp>
        <p:nvGrpSpPr>
          <p:cNvPr id="169" name="Group 19"/>
          <p:cNvGrpSpPr/>
          <p:nvPr/>
        </p:nvGrpSpPr>
        <p:grpSpPr>
          <a:xfrm>
            <a:off x="275882" y="286949"/>
            <a:ext cx="1878568" cy="1818298"/>
            <a:chOff x="-6762" y="-76200"/>
            <a:chExt cx="812800" cy="812800"/>
          </a:xfrm>
        </p:grpSpPr>
        <p:sp>
          <p:nvSpPr>
            <p:cNvPr id="170" name="Freeform 20"/>
            <p:cNvSpPr/>
            <p:nvPr/>
          </p:nvSpPr>
          <p:spPr>
            <a:xfrm>
              <a:off x="-6762" y="-7620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65EE4"/>
            </a:solidFill>
          </p:spPr>
        </p:sp>
        <p:sp>
          <p:nvSpPr>
            <p:cNvPr id="171" name="TextBox 21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99"/>
                </a:lnSpc>
              </a:pPr>
              <a:r>
                <a:rPr lang="en-US" sz="4800" dirty="0">
                  <a:solidFill>
                    <a:srgbClr val="FFFFFF"/>
                  </a:solidFill>
                  <a:latin typeface="Montserrat Semi-Bold"/>
                </a:rPr>
                <a:t>1</a:t>
              </a:r>
              <a:endParaRPr lang="en-US" sz="1499" dirty="0">
                <a:solidFill>
                  <a:srgbClr val="FFFFFF"/>
                </a:solidFill>
                <a:latin typeface="Montserrat Semi-Bold"/>
              </a:endParaRPr>
            </a:p>
          </p:txBody>
        </p:sp>
      </p:grpSp>
      <p:sp>
        <p:nvSpPr>
          <p:cNvPr id="173" name="TextBox 172"/>
          <p:cNvSpPr txBox="1"/>
          <p:nvPr/>
        </p:nvSpPr>
        <p:spPr>
          <a:xfrm>
            <a:off x="2392191" y="872932"/>
            <a:ext cx="63413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chemeClr val="bg1"/>
                </a:solidFill>
                <a:latin typeface=".VnVogue" panose="020B7200000000000000" pitchFamily="34" charset="0"/>
              </a:rPr>
              <a:t>DATASET OVERVIEW</a:t>
            </a:r>
            <a:endParaRPr lang="en-US" sz="3600" b="1" dirty="0">
              <a:solidFill>
                <a:schemeClr val="bg1"/>
              </a:solidFill>
              <a:latin typeface=".VnVogue" panose="020B7200000000000000" pitchFamily="34" charset="0"/>
            </a:endParaRPr>
          </a:p>
        </p:txBody>
      </p:sp>
      <p:pic>
        <p:nvPicPr>
          <p:cNvPr id="79" name="Picture 7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0866" y="2372027"/>
            <a:ext cx="6542961" cy="7300193"/>
          </a:xfrm>
          <a:prstGeom prst="rect">
            <a:avLst/>
          </a:prstGeom>
        </p:spPr>
      </p:pic>
      <p:pic>
        <p:nvPicPr>
          <p:cNvPr id="80" name="Picture 7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9199" y="2366055"/>
            <a:ext cx="6608474" cy="7292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41107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5004533" y="-2971800"/>
            <a:ext cx="8278934" cy="16230600"/>
            <a:chOff x="0" y="0"/>
            <a:chExt cx="2180460" cy="427472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80460" cy="4274726"/>
            </a:xfrm>
            <a:custGeom>
              <a:avLst/>
              <a:gdLst/>
              <a:ahLst/>
              <a:cxnLst/>
              <a:rect l="l" t="t" r="r" b="b"/>
              <a:pathLst>
                <a:path w="2180460" h="4274726">
                  <a:moveTo>
                    <a:pt x="0" y="0"/>
                  </a:moveTo>
                  <a:lnTo>
                    <a:pt x="2180460" y="0"/>
                  </a:lnTo>
                  <a:lnTo>
                    <a:pt x="2180460" y="4274726"/>
                  </a:lnTo>
                  <a:lnTo>
                    <a:pt x="0" y="4274726"/>
                  </a:lnTo>
                  <a:close/>
                </a:path>
              </a:pathLst>
            </a:custGeom>
            <a:solidFill>
              <a:srgbClr val="0B1541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23825"/>
              <a:ext cx="2180460" cy="43985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2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9809272" y="2705279"/>
            <a:ext cx="16457354" cy="16457354"/>
          </a:xfrm>
          <a:custGeom>
            <a:avLst/>
            <a:gdLst/>
            <a:ahLst/>
            <a:cxnLst/>
            <a:rect l="l" t="t" r="r" b="b"/>
            <a:pathLst>
              <a:path w="16457354" h="16457354">
                <a:moveTo>
                  <a:pt x="0" y="0"/>
                </a:moveTo>
                <a:lnTo>
                  <a:pt x="16457354" y="0"/>
                </a:lnTo>
                <a:lnTo>
                  <a:pt x="16457354" y="16457354"/>
                </a:lnTo>
                <a:lnTo>
                  <a:pt x="0" y="164573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3466813" y="5573637"/>
            <a:ext cx="1714115" cy="2447113"/>
            <a:chOff x="0" y="0"/>
            <a:chExt cx="2285487" cy="3262818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0"/>
              <a:ext cx="202188" cy="719917"/>
              <a:chOff x="0" y="0"/>
              <a:chExt cx="39938" cy="142206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39938" cy="142206"/>
              </a:xfrm>
              <a:custGeom>
                <a:avLst/>
                <a:gdLst/>
                <a:ahLst/>
                <a:cxnLst/>
                <a:rect l="l" t="t" r="r" b="b"/>
                <a:pathLst>
                  <a:path w="39938" h="142206">
                    <a:moveTo>
                      <a:pt x="0" y="0"/>
                    </a:moveTo>
                    <a:lnTo>
                      <a:pt x="39938" y="0"/>
                    </a:lnTo>
                    <a:lnTo>
                      <a:pt x="39938" y="142206"/>
                    </a:lnTo>
                    <a:lnTo>
                      <a:pt x="0" y="142206"/>
                    </a:lnTo>
                    <a:close/>
                  </a:path>
                </a:pathLst>
              </a:custGeom>
              <a:solidFill>
                <a:srgbClr val="0B1541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0" y="-123825"/>
                <a:ext cx="39938" cy="2660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442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>
              <a:off x="2083299" y="0"/>
              <a:ext cx="202188" cy="719917"/>
              <a:chOff x="0" y="0"/>
              <a:chExt cx="39938" cy="142206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39938" cy="142206"/>
              </a:xfrm>
              <a:custGeom>
                <a:avLst/>
                <a:gdLst/>
                <a:ahLst/>
                <a:cxnLst/>
                <a:rect l="l" t="t" r="r" b="b"/>
                <a:pathLst>
                  <a:path w="39938" h="142206">
                    <a:moveTo>
                      <a:pt x="0" y="0"/>
                    </a:moveTo>
                    <a:lnTo>
                      <a:pt x="39938" y="0"/>
                    </a:lnTo>
                    <a:lnTo>
                      <a:pt x="39938" y="142206"/>
                    </a:lnTo>
                    <a:lnTo>
                      <a:pt x="0" y="142206"/>
                    </a:lnTo>
                    <a:close/>
                  </a:path>
                </a:pathLst>
              </a:custGeom>
              <a:solidFill>
                <a:srgbClr val="0B1541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0" y="-123825"/>
                <a:ext cx="39938" cy="2660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442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3" name="Group 13"/>
            <p:cNvGrpSpPr/>
            <p:nvPr/>
          </p:nvGrpSpPr>
          <p:grpSpPr>
            <a:xfrm>
              <a:off x="0" y="2542901"/>
              <a:ext cx="202188" cy="719917"/>
              <a:chOff x="0" y="0"/>
              <a:chExt cx="39938" cy="142206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39938" cy="142206"/>
              </a:xfrm>
              <a:custGeom>
                <a:avLst/>
                <a:gdLst/>
                <a:ahLst/>
                <a:cxnLst/>
                <a:rect l="l" t="t" r="r" b="b"/>
                <a:pathLst>
                  <a:path w="39938" h="142206">
                    <a:moveTo>
                      <a:pt x="0" y="0"/>
                    </a:moveTo>
                    <a:lnTo>
                      <a:pt x="39938" y="0"/>
                    </a:lnTo>
                    <a:lnTo>
                      <a:pt x="39938" y="142206"/>
                    </a:lnTo>
                    <a:lnTo>
                      <a:pt x="0" y="142206"/>
                    </a:lnTo>
                    <a:close/>
                  </a:path>
                </a:pathLst>
              </a:custGeom>
              <a:solidFill>
                <a:srgbClr val="0B1541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0" y="-123825"/>
                <a:ext cx="39938" cy="2660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442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6" name="Group 16"/>
            <p:cNvGrpSpPr/>
            <p:nvPr/>
          </p:nvGrpSpPr>
          <p:grpSpPr>
            <a:xfrm>
              <a:off x="2083299" y="2542901"/>
              <a:ext cx="202188" cy="719917"/>
              <a:chOff x="0" y="0"/>
              <a:chExt cx="39938" cy="142206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39938" cy="142206"/>
              </a:xfrm>
              <a:custGeom>
                <a:avLst/>
                <a:gdLst/>
                <a:ahLst/>
                <a:cxnLst/>
                <a:rect l="l" t="t" r="r" b="b"/>
                <a:pathLst>
                  <a:path w="39938" h="142206">
                    <a:moveTo>
                      <a:pt x="0" y="0"/>
                    </a:moveTo>
                    <a:lnTo>
                      <a:pt x="39938" y="0"/>
                    </a:lnTo>
                    <a:lnTo>
                      <a:pt x="39938" y="142206"/>
                    </a:lnTo>
                    <a:lnTo>
                      <a:pt x="0" y="142206"/>
                    </a:lnTo>
                    <a:close/>
                  </a:path>
                </a:pathLst>
              </a:custGeom>
              <a:solidFill>
                <a:srgbClr val="0B1541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18" name="TextBox 18"/>
              <p:cNvSpPr txBox="1"/>
              <p:nvPr/>
            </p:nvSpPr>
            <p:spPr>
              <a:xfrm>
                <a:off x="0" y="-123825"/>
                <a:ext cx="39938" cy="2660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4420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grpSp>
        <p:nvGrpSpPr>
          <p:cNvPr id="19" name="Group 19"/>
          <p:cNvGrpSpPr/>
          <p:nvPr/>
        </p:nvGrpSpPr>
        <p:grpSpPr>
          <a:xfrm>
            <a:off x="2617232" y="3364758"/>
            <a:ext cx="478289" cy="478289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65EE4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99"/>
                </a:lnSpc>
              </a:pPr>
              <a:r>
                <a:rPr lang="en-US" sz="1499">
                  <a:solidFill>
                    <a:srgbClr val="FFFFFF"/>
                  </a:solidFill>
                  <a:latin typeface="Montserrat Semi-Bold"/>
                </a:rPr>
                <a:t>1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2617232" y="4427060"/>
            <a:ext cx="478289" cy="478289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DDC40"/>
            </a:solidFill>
            <a:ln cap="sq">
              <a:noFill/>
              <a:prstDash val="solid"/>
              <a:miter/>
            </a:ln>
          </p:spPr>
        </p:sp>
        <p:sp>
          <p:nvSpPr>
            <p:cNvPr id="24" name="TextBox 24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099"/>
                </a:lnSpc>
                <a:spcBef>
                  <a:spcPct val="0"/>
                </a:spcBef>
              </a:pPr>
              <a:r>
                <a:rPr lang="en-US" sz="1499" u="none" dirty="0">
                  <a:solidFill>
                    <a:srgbClr val="FFFFFF"/>
                  </a:solidFill>
                  <a:latin typeface="Montserrat Semi-Bold"/>
                </a:rPr>
                <a:t>2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2617232" y="5508259"/>
            <a:ext cx="478289" cy="478289"/>
            <a:chOff x="0" y="0"/>
            <a:chExt cx="812800" cy="8128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A98A2"/>
            </a:solidFill>
            <a:ln cap="sq">
              <a:noFill/>
              <a:prstDash val="solid"/>
              <a:miter/>
            </a:ln>
          </p:spPr>
        </p:sp>
        <p:sp>
          <p:nvSpPr>
            <p:cNvPr id="27" name="TextBox 27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099"/>
                </a:lnSpc>
                <a:spcBef>
                  <a:spcPct val="0"/>
                </a:spcBef>
              </a:pPr>
              <a:r>
                <a:rPr lang="en-US" sz="1499" u="none">
                  <a:solidFill>
                    <a:srgbClr val="FFFFFF"/>
                  </a:solidFill>
                  <a:latin typeface="Montserrat Semi-Bold"/>
                </a:rPr>
                <a:t>3</a:t>
              </a:r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2617232" y="6418221"/>
            <a:ext cx="478289" cy="478289"/>
            <a:chOff x="0" y="0"/>
            <a:chExt cx="812800" cy="81280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4B4B"/>
            </a:solidFill>
            <a:ln cap="sq">
              <a:noFill/>
              <a:prstDash val="solid"/>
              <a:miter/>
            </a:ln>
          </p:spPr>
        </p:sp>
        <p:sp>
          <p:nvSpPr>
            <p:cNvPr id="30" name="TextBox 30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099"/>
                </a:lnSpc>
                <a:spcBef>
                  <a:spcPct val="0"/>
                </a:spcBef>
              </a:pPr>
              <a:r>
                <a:rPr lang="en-US" sz="1499" u="none">
                  <a:solidFill>
                    <a:srgbClr val="FFFFFF"/>
                  </a:solidFill>
                  <a:latin typeface="Montserrat Semi-Bold"/>
                </a:rPr>
                <a:t>4</a:t>
              </a:r>
            </a:p>
          </p:txBody>
        </p:sp>
      </p:grpSp>
      <p:sp>
        <p:nvSpPr>
          <p:cNvPr id="31" name="Freeform 31"/>
          <p:cNvSpPr/>
          <p:nvPr/>
        </p:nvSpPr>
        <p:spPr>
          <a:xfrm rot="-10800000">
            <a:off x="13103608" y="3364758"/>
            <a:ext cx="2403630" cy="2208879"/>
          </a:xfrm>
          <a:custGeom>
            <a:avLst/>
            <a:gdLst/>
            <a:ahLst/>
            <a:cxnLst/>
            <a:rect l="l" t="t" r="r" b="b"/>
            <a:pathLst>
              <a:path w="2403630" h="2208879">
                <a:moveTo>
                  <a:pt x="0" y="0"/>
                </a:moveTo>
                <a:lnTo>
                  <a:pt x="2403630" y="0"/>
                </a:lnTo>
                <a:lnTo>
                  <a:pt x="2403630" y="2208879"/>
                </a:lnTo>
                <a:lnTo>
                  <a:pt x="0" y="220887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20079" b="-2015"/>
            </a:stretch>
          </a:blipFill>
        </p:spPr>
      </p:sp>
      <p:grpSp>
        <p:nvGrpSpPr>
          <p:cNvPr id="32" name="Group 32"/>
          <p:cNvGrpSpPr/>
          <p:nvPr/>
        </p:nvGrpSpPr>
        <p:grpSpPr>
          <a:xfrm rot="10579451">
            <a:off x="15921503" y="3981119"/>
            <a:ext cx="1448064" cy="557572"/>
            <a:chOff x="0" y="0"/>
            <a:chExt cx="1930752" cy="743429"/>
          </a:xfrm>
        </p:grpSpPr>
        <p:grpSp>
          <p:nvGrpSpPr>
            <p:cNvPr id="33" name="Group 33"/>
            <p:cNvGrpSpPr/>
            <p:nvPr/>
          </p:nvGrpSpPr>
          <p:grpSpPr>
            <a:xfrm>
              <a:off x="0" y="0"/>
              <a:ext cx="1930752" cy="743429"/>
              <a:chOff x="0" y="0"/>
              <a:chExt cx="812800" cy="312966"/>
            </a:xfrm>
          </p:grpSpPr>
          <p:sp>
            <p:nvSpPr>
              <p:cNvPr id="34" name="Freeform 34"/>
              <p:cNvSpPr/>
              <p:nvPr/>
            </p:nvSpPr>
            <p:spPr>
              <a:xfrm>
                <a:off x="0" y="0"/>
                <a:ext cx="812800" cy="312966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312966">
                    <a:moveTo>
                      <a:pt x="406400" y="0"/>
                    </a:moveTo>
                    <a:cubicBezTo>
                      <a:pt x="181951" y="0"/>
                      <a:pt x="0" y="70060"/>
                      <a:pt x="0" y="156483"/>
                    </a:cubicBezTo>
                    <a:cubicBezTo>
                      <a:pt x="0" y="242906"/>
                      <a:pt x="181951" y="312966"/>
                      <a:pt x="406400" y="312966"/>
                    </a:cubicBezTo>
                    <a:cubicBezTo>
                      <a:pt x="630849" y="312966"/>
                      <a:pt x="812800" y="242906"/>
                      <a:pt x="812800" y="156483"/>
                    </a:cubicBezTo>
                    <a:cubicBezTo>
                      <a:pt x="812800" y="70060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87CDF"/>
              </a:solidFill>
            </p:spPr>
          </p:sp>
          <p:sp>
            <p:nvSpPr>
              <p:cNvPr id="35" name="TextBox 35"/>
              <p:cNvSpPr txBox="1"/>
              <p:nvPr/>
            </p:nvSpPr>
            <p:spPr>
              <a:xfrm>
                <a:off x="76200" y="-94484"/>
                <a:ext cx="660400" cy="37811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36" name="Group 36"/>
            <p:cNvGrpSpPr/>
            <p:nvPr/>
          </p:nvGrpSpPr>
          <p:grpSpPr>
            <a:xfrm>
              <a:off x="635806" y="42144"/>
              <a:ext cx="659140" cy="659140"/>
              <a:chOff x="0" y="0"/>
              <a:chExt cx="812800" cy="812800"/>
            </a:xfrm>
          </p:grpSpPr>
          <p:sp>
            <p:nvSpPr>
              <p:cNvPr id="37" name="Freeform 3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38" name="TextBox 38"/>
              <p:cNvSpPr txBox="1"/>
              <p:nvPr/>
            </p:nvSpPr>
            <p:spPr>
              <a:xfrm>
                <a:off x="76200" y="-47625"/>
                <a:ext cx="660400" cy="7842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</p:grpSp>
      <p:grpSp>
        <p:nvGrpSpPr>
          <p:cNvPr id="39" name="Group 39"/>
          <p:cNvGrpSpPr/>
          <p:nvPr/>
        </p:nvGrpSpPr>
        <p:grpSpPr>
          <a:xfrm rot="-10800000">
            <a:off x="13555078" y="5254481"/>
            <a:ext cx="1528060" cy="3042036"/>
            <a:chOff x="0" y="0"/>
            <a:chExt cx="544375" cy="1083733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544375" cy="1083733"/>
            </a:xfrm>
            <a:custGeom>
              <a:avLst/>
              <a:gdLst/>
              <a:ahLst/>
              <a:cxnLst/>
              <a:rect l="l" t="t" r="r" b="b"/>
              <a:pathLst>
                <a:path w="544375" h="1083733">
                  <a:moveTo>
                    <a:pt x="101330" y="0"/>
                  </a:moveTo>
                  <a:lnTo>
                    <a:pt x="443045" y="0"/>
                  </a:lnTo>
                  <a:cubicBezTo>
                    <a:pt x="469920" y="0"/>
                    <a:pt x="495693" y="10676"/>
                    <a:pt x="514696" y="29679"/>
                  </a:cubicBezTo>
                  <a:cubicBezTo>
                    <a:pt x="533699" y="48682"/>
                    <a:pt x="544375" y="74456"/>
                    <a:pt x="544375" y="101330"/>
                  </a:cubicBezTo>
                  <a:lnTo>
                    <a:pt x="544375" y="982403"/>
                  </a:lnTo>
                  <a:cubicBezTo>
                    <a:pt x="544375" y="1009278"/>
                    <a:pt x="533699" y="1035051"/>
                    <a:pt x="514696" y="1054054"/>
                  </a:cubicBezTo>
                  <a:cubicBezTo>
                    <a:pt x="495693" y="1073058"/>
                    <a:pt x="469920" y="1083733"/>
                    <a:pt x="443045" y="1083733"/>
                  </a:cubicBezTo>
                  <a:lnTo>
                    <a:pt x="101330" y="1083733"/>
                  </a:lnTo>
                  <a:cubicBezTo>
                    <a:pt x="45367" y="1083733"/>
                    <a:pt x="0" y="1038366"/>
                    <a:pt x="0" y="982403"/>
                  </a:cubicBezTo>
                  <a:lnTo>
                    <a:pt x="0" y="101330"/>
                  </a:lnTo>
                  <a:cubicBezTo>
                    <a:pt x="0" y="45367"/>
                    <a:pt x="45367" y="0"/>
                    <a:pt x="101330" y="0"/>
                  </a:cubicBezTo>
                  <a:close/>
                </a:path>
              </a:pathLst>
            </a:custGeom>
            <a:solidFill>
              <a:srgbClr val="1F3B9B"/>
            </a:solidFill>
            <a:ln cap="sq">
              <a:noFill/>
              <a:prstDash val="solid"/>
              <a:miter/>
            </a:ln>
          </p:spPr>
        </p:sp>
        <p:sp>
          <p:nvSpPr>
            <p:cNvPr id="41" name="TextBox 41"/>
            <p:cNvSpPr txBox="1"/>
            <p:nvPr/>
          </p:nvSpPr>
          <p:spPr>
            <a:xfrm>
              <a:off x="0" y="-123825"/>
              <a:ext cx="544375" cy="1207558"/>
            </a:xfrm>
            <a:prstGeom prst="rect">
              <a:avLst/>
            </a:prstGeom>
          </p:spPr>
          <p:txBody>
            <a:bodyPr lIns="37556" tIns="37556" rIns="37556" bIns="37556" rtlCol="0" anchor="ctr"/>
            <a:lstStyle/>
            <a:p>
              <a:pPr marL="0" lvl="0" indent="0" algn="ctr">
                <a:lnSpc>
                  <a:spcPts val="4335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42" name="Group 42"/>
          <p:cNvGrpSpPr/>
          <p:nvPr/>
        </p:nvGrpSpPr>
        <p:grpSpPr>
          <a:xfrm rot="-10800000">
            <a:off x="13815623" y="6690998"/>
            <a:ext cx="1006970" cy="985845"/>
            <a:chOff x="0" y="0"/>
            <a:chExt cx="358736" cy="351210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358736" cy="351210"/>
            </a:xfrm>
            <a:custGeom>
              <a:avLst/>
              <a:gdLst/>
              <a:ahLst/>
              <a:cxnLst/>
              <a:rect l="l" t="t" r="r" b="b"/>
              <a:pathLst>
                <a:path w="358736" h="351210">
                  <a:moveTo>
                    <a:pt x="153767" y="0"/>
                  </a:moveTo>
                  <a:lnTo>
                    <a:pt x="204969" y="0"/>
                  </a:lnTo>
                  <a:cubicBezTo>
                    <a:pt x="245751" y="0"/>
                    <a:pt x="284862" y="16200"/>
                    <a:pt x="313699" y="45037"/>
                  </a:cubicBezTo>
                  <a:cubicBezTo>
                    <a:pt x="342535" y="73874"/>
                    <a:pt x="358736" y="112985"/>
                    <a:pt x="358736" y="153767"/>
                  </a:cubicBezTo>
                  <a:lnTo>
                    <a:pt x="358736" y="197443"/>
                  </a:lnTo>
                  <a:cubicBezTo>
                    <a:pt x="358736" y="238225"/>
                    <a:pt x="342535" y="277336"/>
                    <a:pt x="313699" y="306173"/>
                  </a:cubicBezTo>
                  <a:cubicBezTo>
                    <a:pt x="284862" y="335010"/>
                    <a:pt x="245751" y="351210"/>
                    <a:pt x="204969" y="351210"/>
                  </a:cubicBezTo>
                  <a:lnTo>
                    <a:pt x="153767" y="351210"/>
                  </a:lnTo>
                  <a:cubicBezTo>
                    <a:pt x="112985" y="351210"/>
                    <a:pt x="73874" y="335010"/>
                    <a:pt x="45037" y="306173"/>
                  </a:cubicBezTo>
                  <a:cubicBezTo>
                    <a:pt x="16200" y="277336"/>
                    <a:pt x="0" y="238225"/>
                    <a:pt x="0" y="197443"/>
                  </a:cubicBezTo>
                  <a:lnTo>
                    <a:pt x="0" y="153767"/>
                  </a:lnTo>
                  <a:cubicBezTo>
                    <a:pt x="0" y="112985"/>
                    <a:pt x="16200" y="73874"/>
                    <a:pt x="45037" y="45037"/>
                  </a:cubicBezTo>
                  <a:cubicBezTo>
                    <a:pt x="73874" y="16200"/>
                    <a:pt x="112985" y="0"/>
                    <a:pt x="153767" y="0"/>
                  </a:cubicBezTo>
                  <a:close/>
                </a:path>
              </a:pathLst>
            </a:custGeom>
            <a:solidFill>
              <a:srgbClr val="4C62AF"/>
            </a:solidFill>
            <a:ln cap="sq">
              <a:noFill/>
              <a:prstDash val="solid"/>
              <a:miter/>
            </a:ln>
          </p:spPr>
        </p:sp>
        <p:sp>
          <p:nvSpPr>
            <p:cNvPr id="44" name="TextBox 44"/>
            <p:cNvSpPr txBox="1"/>
            <p:nvPr/>
          </p:nvSpPr>
          <p:spPr>
            <a:xfrm>
              <a:off x="0" y="-123825"/>
              <a:ext cx="358736" cy="475035"/>
            </a:xfrm>
            <a:prstGeom prst="rect">
              <a:avLst/>
            </a:prstGeom>
          </p:spPr>
          <p:txBody>
            <a:bodyPr lIns="37556" tIns="37556" rIns="37556" bIns="37556" rtlCol="0" anchor="ctr"/>
            <a:lstStyle/>
            <a:p>
              <a:pPr marL="0" lvl="0" indent="0" algn="ctr">
                <a:lnSpc>
                  <a:spcPts val="4335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45" name="Group 45"/>
          <p:cNvGrpSpPr/>
          <p:nvPr/>
        </p:nvGrpSpPr>
        <p:grpSpPr>
          <a:xfrm rot="-10800000">
            <a:off x="13618454" y="5381232"/>
            <a:ext cx="1401308" cy="732342"/>
            <a:chOff x="0" y="0"/>
            <a:chExt cx="499220" cy="260899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499220" cy="260899"/>
            </a:xfrm>
            <a:custGeom>
              <a:avLst/>
              <a:gdLst/>
              <a:ahLst/>
              <a:cxnLst/>
              <a:rect l="l" t="t" r="r" b="b"/>
              <a:pathLst>
                <a:path w="499220" h="260899">
                  <a:moveTo>
                    <a:pt x="130449" y="0"/>
                  </a:moveTo>
                  <a:lnTo>
                    <a:pt x="368770" y="0"/>
                  </a:lnTo>
                  <a:cubicBezTo>
                    <a:pt x="440816" y="0"/>
                    <a:pt x="499220" y="58404"/>
                    <a:pt x="499220" y="130449"/>
                  </a:cubicBezTo>
                  <a:lnTo>
                    <a:pt x="499220" y="130449"/>
                  </a:lnTo>
                  <a:cubicBezTo>
                    <a:pt x="499220" y="165047"/>
                    <a:pt x="485476" y="198227"/>
                    <a:pt x="461012" y="222691"/>
                  </a:cubicBezTo>
                  <a:cubicBezTo>
                    <a:pt x="436548" y="247155"/>
                    <a:pt x="403368" y="260899"/>
                    <a:pt x="368770" y="260899"/>
                  </a:cubicBezTo>
                  <a:lnTo>
                    <a:pt x="130449" y="260899"/>
                  </a:lnTo>
                  <a:cubicBezTo>
                    <a:pt x="58404" y="260899"/>
                    <a:pt x="0" y="202495"/>
                    <a:pt x="0" y="130449"/>
                  </a:cubicBezTo>
                  <a:lnTo>
                    <a:pt x="0" y="130449"/>
                  </a:lnTo>
                  <a:cubicBezTo>
                    <a:pt x="0" y="58404"/>
                    <a:pt x="58404" y="0"/>
                    <a:pt x="130449" y="0"/>
                  </a:cubicBezTo>
                  <a:close/>
                </a:path>
              </a:pathLst>
            </a:custGeom>
            <a:solidFill>
              <a:srgbClr val="4C62AF"/>
            </a:solidFill>
            <a:ln cap="rnd">
              <a:noFill/>
              <a:prstDash val="solid"/>
              <a:round/>
            </a:ln>
          </p:spPr>
        </p:sp>
        <p:sp>
          <p:nvSpPr>
            <p:cNvPr id="47" name="TextBox 47"/>
            <p:cNvSpPr txBox="1"/>
            <p:nvPr/>
          </p:nvSpPr>
          <p:spPr>
            <a:xfrm>
              <a:off x="0" y="-123825"/>
              <a:ext cx="499220" cy="384724"/>
            </a:xfrm>
            <a:prstGeom prst="rect">
              <a:avLst/>
            </a:prstGeom>
          </p:spPr>
          <p:txBody>
            <a:bodyPr lIns="37556" tIns="37556" rIns="37556" bIns="37556" rtlCol="0" anchor="ctr"/>
            <a:lstStyle/>
            <a:p>
              <a:pPr marL="0" lvl="0" indent="0" algn="ctr">
                <a:lnSpc>
                  <a:spcPts val="4335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48" name="Group 48"/>
          <p:cNvGrpSpPr/>
          <p:nvPr/>
        </p:nvGrpSpPr>
        <p:grpSpPr>
          <a:xfrm rot="-10800000">
            <a:off x="13949745" y="5286147"/>
            <a:ext cx="242163" cy="67623"/>
            <a:chOff x="0" y="0"/>
            <a:chExt cx="86271" cy="24091"/>
          </a:xfrm>
        </p:grpSpPr>
        <p:sp>
          <p:nvSpPr>
            <p:cNvPr id="49" name="Freeform 49"/>
            <p:cNvSpPr/>
            <p:nvPr/>
          </p:nvSpPr>
          <p:spPr>
            <a:xfrm>
              <a:off x="0" y="0"/>
              <a:ext cx="86271" cy="24091"/>
            </a:xfrm>
            <a:custGeom>
              <a:avLst/>
              <a:gdLst/>
              <a:ahLst/>
              <a:cxnLst/>
              <a:rect l="l" t="t" r="r" b="b"/>
              <a:pathLst>
                <a:path w="86271" h="24091">
                  <a:moveTo>
                    <a:pt x="12045" y="0"/>
                  </a:moveTo>
                  <a:lnTo>
                    <a:pt x="74226" y="0"/>
                  </a:lnTo>
                  <a:cubicBezTo>
                    <a:pt x="77420" y="0"/>
                    <a:pt x="80484" y="1269"/>
                    <a:pt x="82743" y="3528"/>
                  </a:cubicBezTo>
                  <a:cubicBezTo>
                    <a:pt x="85002" y="5787"/>
                    <a:pt x="86271" y="8851"/>
                    <a:pt x="86271" y="12045"/>
                  </a:cubicBezTo>
                  <a:lnTo>
                    <a:pt x="86271" y="12045"/>
                  </a:lnTo>
                  <a:cubicBezTo>
                    <a:pt x="86271" y="18698"/>
                    <a:pt x="80878" y="24091"/>
                    <a:pt x="74226" y="24091"/>
                  </a:cubicBezTo>
                  <a:lnTo>
                    <a:pt x="12045" y="24091"/>
                  </a:lnTo>
                  <a:cubicBezTo>
                    <a:pt x="8851" y="24091"/>
                    <a:pt x="5787" y="22822"/>
                    <a:pt x="3528" y="20563"/>
                  </a:cubicBezTo>
                  <a:cubicBezTo>
                    <a:pt x="1269" y="18304"/>
                    <a:pt x="0" y="15240"/>
                    <a:pt x="0" y="12045"/>
                  </a:cubicBezTo>
                  <a:lnTo>
                    <a:pt x="0" y="12045"/>
                  </a:lnTo>
                  <a:cubicBezTo>
                    <a:pt x="0" y="8851"/>
                    <a:pt x="1269" y="5787"/>
                    <a:pt x="3528" y="3528"/>
                  </a:cubicBezTo>
                  <a:cubicBezTo>
                    <a:pt x="5787" y="1269"/>
                    <a:pt x="8851" y="0"/>
                    <a:pt x="12045" y="0"/>
                  </a:cubicBezTo>
                  <a:close/>
                </a:path>
              </a:pathLst>
            </a:custGeom>
            <a:solidFill>
              <a:srgbClr val="EAEA28"/>
            </a:solidFill>
          </p:spPr>
        </p:sp>
        <p:sp>
          <p:nvSpPr>
            <p:cNvPr id="50" name="TextBox 50"/>
            <p:cNvSpPr txBox="1"/>
            <p:nvPr/>
          </p:nvSpPr>
          <p:spPr>
            <a:xfrm>
              <a:off x="0" y="-123825"/>
              <a:ext cx="86271" cy="147916"/>
            </a:xfrm>
            <a:prstGeom prst="rect">
              <a:avLst/>
            </a:prstGeom>
          </p:spPr>
          <p:txBody>
            <a:bodyPr lIns="37556" tIns="37556" rIns="37556" bIns="37556" rtlCol="0" anchor="ctr"/>
            <a:lstStyle/>
            <a:p>
              <a:pPr algn="ctr">
                <a:lnSpc>
                  <a:spcPts val="4419"/>
                </a:lnSpc>
              </a:pPr>
              <a:endParaRPr/>
            </a:p>
          </p:txBody>
        </p:sp>
      </p:grpSp>
      <p:grpSp>
        <p:nvGrpSpPr>
          <p:cNvPr id="51" name="Group 51"/>
          <p:cNvGrpSpPr/>
          <p:nvPr/>
        </p:nvGrpSpPr>
        <p:grpSpPr>
          <a:xfrm rot="-10800000">
            <a:off x="14418937" y="5286147"/>
            <a:ext cx="242163" cy="67623"/>
            <a:chOff x="0" y="0"/>
            <a:chExt cx="86271" cy="24091"/>
          </a:xfrm>
        </p:grpSpPr>
        <p:sp>
          <p:nvSpPr>
            <p:cNvPr id="52" name="Freeform 52"/>
            <p:cNvSpPr/>
            <p:nvPr/>
          </p:nvSpPr>
          <p:spPr>
            <a:xfrm>
              <a:off x="0" y="0"/>
              <a:ext cx="86271" cy="24091"/>
            </a:xfrm>
            <a:custGeom>
              <a:avLst/>
              <a:gdLst/>
              <a:ahLst/>
              <a:cxnLst/>
              <a:rect l="l" t="t" r="r" b="b"/>
              <a:pathLst>
                <a:path w="86271" h="24091">
                  <a:moveTo>
                    <a:pt x="12045" y="0"/>
                  </a:moveTo>
                  <a:lnTo>
                    <a:pt x="74226" y="0"/>
                  </a:lnTo>
                  <a:cubicBezTo>
                    <a:pt x="77420" y="0"/>
                    <a:pt x="80484" y="1269"/>
                    <a:pt x="82743" y="3528"/>
                  </a:cubicBezTo>
                  <a:cubicBezTo>
                    <a:pt x="85002" y="5787"/>
                    <a:pt x="86271" y="8851"/>
                    <a:pt x="86271" y="12045"/>
                  </a:cubicBezTo>
                  <a:lnTo>
                    <a:pt x="86271" y="12045"/>
                  </a:lnTo>
                  <a:cubicBezTo>
                    <a:pt x="86271" y="18698"/>
                    <a:pt x="80878" y="24091"/>
                    <a:pt x="74226" y="24091"/>
                  </a:cubicBezTo>
                  <a:lnTo>
                    <a:pt x="12045" y="24091"/>
                  </a:lnTo>
                  <a:cubicBezTo>
                    <a:pt x="8851" y="24091"/>
                    <a:pt x="5787" y="22822"/>
                    <a:pt x="3528" y="20563"/>
                  </a:cubicBezTo>
                  <a:cubicBezTo>
                    <a:pt x="1269" y="18304"/>
                    <a:pt x="0" y="15240"/>
                    <a:pt x="0" y="12045"/>
                  </a:cubicBezTo>
                  <a:lnTo>
                    <a:pt x="0" y="12045"/>
                  </a:lnTo>
                  <a:cubicBezTo>
                    <a:pt x="0" y="8851"/>
                    <a:pt x="1269" y="5787"/>
                    <a:pt x="3528" y="3528"/>
                  </a:cubicBezTo>
                  <a:cubicBezTo>
                    <a:pt x="5787" y="1269"/>
                    <a:pt x="8851" y="0"/>
                    <a:pt x="12045" y="0"/>
                  </a:cubicBezTo>
                  <a:close/>
                </a:path>
              </a:pathLst>
            </a:custGeom>
            <a:solidFill>
              <a:srgbClr val="EAEA28"/>
            </a:solidFill>
          </p:spPr>
        </p:sp>
        <p:sp>
          <p:nvSpPr>
            <p:cNvPr id="53" name="TextBox 53"/>
            <p:cNvSpPr txBox="1"/>
            <p:nvPr/>
          </p:nvSpPr>
          <p:spPr>
            <a:xfrm>
              <a:off x="0" y="-123825"/>
              <a:ext cx="86271" cy="147916"/>
            </a:xfrm>
            <a:prstGeom prst="rect">
              <a:avLst/>
            </a:prstGeom>
          </p:spPr>
          <p:txBody>
            <a:bodyPr lIns="37556" tIns="37556" rIns="37556" bIns="37556" rtlCol="0" anchor="ctr"/>
            <a:lstStyle/>
            <a:p>
              <a:pPr algn="ctr">
                <a:lnSpc>
                  <a:spcPts val="4419"/>
                </a:lnSpc>
              </a:pPr>
              <a:endParaRPr/>
            </a:p>
          </p:txBody>
        </p:sp>
      </p:grpSp>
      <p:grpSp>
        <p:nvGrpSpPr>
          <p:cNvPr id="54" name="Group 54"/>
          <p:cNvGrpSpPr/>
          <p:nvPr/>
        </p:nvGrpSpPr>
        <p:grpSpPr>
          <a:xfrm>
            <a:off x="13645912" y="6190083"/>
            <a:ext cx="1346392" cy="412749"/>
            <a:chOff x="0" y="0"/>
            <a:chExt cx="597833" cy="183271"/>
          </a:xfrm>
        </p:grpSpPr>
        <p:sp>
          <p:nvSpPr>
            <p:cNvPr id="55" name="Freeform 55"/>
            <p:cNvSpPr/>
            <p:nvPr/>
          </p:nvSpPr>
          <p:spPr>
            <a:xfrm>
              <a:off x="0" y="0"/>
              <a:ext cx="597833" cy="183271"/>
            </a:xfrm>
            <a:custGeom>
              <a:avLst/>
              <a:gdLst/>
              <a:ahLst/>
              <a:cxnLst/>
              <a:rect l="l" t="t" r="r" b="b"/>
              <a:pathLst>
                <a:path w="597833" h="183271">
                  <a:moveTo>
                    <a:pt x="203200" y="183271"/>
                  </a:moveTo>
                  <a:lnTo>
                    <a:pt x="394633" y="183271"/>
                  </a:lnTo>
                  <a:lnTo>
                    <a:pt x="597833" y="0"/>
                  </a:lnTo>
                  <a:lnTo>
                    <a:pt x="0" y="0"/>
                  </a:lnTo>
                  <a:lnTo>
                    <a:pt x="203200" y="183271"/>
                  </a:lnTo>
                  <a:close/>
                </a:path>
              </a:pathLst>
            </a:custGeom>
            <a:solidFill>
              <a:srgbClr val="0B1541"/>
            </a:solidFill>
          </p:spPr>
        </p:sp>
        <p:sp>
          <p:nvSpPr>
            <p:cNvPr id="56" name="TextBox 56"/>
            <p:cNvSpPr txBox="1"/>
            <p:nvPr/>
          </p:nvSpPr>
          <p:spPr>
            <a:xfrm>
              <a:off x="127000" y="-123825"/>
              <a:ext cx="343833" cy="3070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20"/>
                </a:lnSpc>
              </a:pPr>
              <a:endParaRPr/>
            </a:p>
          </p:txBody>
        </p:sp>
      </p:grpSp>
      <p:grpSp>
        <p:nvGrpSpPr>
          <p:cNvPr id="57" name="Group 57"/>
          <p:cNvGrpSpPr/>
          <p:nvPr/>
        </p:nvGrpSpPr>
        <p:grpSpPr>
          <a:xfrm>
            <a:off x="13625882" y="6505122"/>
            <a:ext cx="151641" cy="1396130"/>
            <a:chOff x="0" y="0"/>
            <a:chExt cx="39938" cy="367705"/>
          </a:xfrm>
        </p:grpSpPr>
        <p:sp>
          <p:nvSpPr>
            <p:cNvPr id="58" name="Freeform 58"/>
            <p:cNvSpPr/>
            <p:nvPr/>
          </p:nvSpPr>
          <p:spPr>
            <a:xfrm>
              <a:off x="0" y="0"/>
              <a:ext cx="39938" cy="367705"/>
            </a:xfrm>
            <a:custGeom>
              <a:avLst/>
              <a:gdLst/>
              <a:ahLst/>
              <a:cxnLst/>
              <a:rect l="l" t="t" r="r" b="b"/>
              <a:pathLst>
                <a:path w="39938" h="367705">
                  <a:moveTo>
                    <a:pt x="0" y="0"/>
                  </a:moveTo>
                  <a:lnTo>
                    <a:pt x="39938" y="0"/>
                  </a:lnTo>
                  <a:lnTo>
                    <a:pt x="39938" y="367705"/>
                  </a:lnTo>
                  <a:lnTo>
                    <a:pt x="0" y="367705"/>
                  </a:lnTo>
                  <a:close/>
                </a:path>
              </a:pathLst>
            </a:custGeom>
            <a:solidFill>
              <a:srgbClr val="0B1541"/>
            </a:solidFill>
            <a:ln cap="sq">
              <a:noFill/>
              <a:prstDash val="solid"/>
              <a:miter/>
            </a:ln>
          </p:spPr>
        </p:sp>
        <p:sp>
          <p:nvSpPr>
            <p:cNvPr id="59" name="TextBox 59"/>
            <p:cNvSpPr txBox="1"/>
            <p:nvPr/>
          </p:nvSpPr>
          <p:spPr>
            <a:xfrm>
              <a:off x="0" y="-123825"/>
              <a:ext cx="39938" cy="4915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42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0" name="Group 60"/>
          <p:cNvGrpSpPr/>
          <p:nvPr/>
        </p:nvGrpSpPr>
        <p:grpSpPr>
          <a:xfrm>
            <a:off x="14868121" y="6505122"/>
            <a:ext cx="151641" cy="1396130"/>
            <a:chOff x="0" y="0"/>
            <a:chExt cx="39938" cy="367705"/>
          </a:xfrm>
        </p:grpSpPr>
        <p:sp>
          <p:nvSpPr>
            <p:cNvPr id="61" name="Freeform 61"/>
            <p:cNvSpPr/>
            <p:nvPr/>
          </p:nvSpPr>
          <p:spPr>
            <a:xfrm>
              <a:off x="0" y="0"/>
              <a:ext cx="39938" cy="367705"/>
            </a:xfrm>
            <a:custGeom>
              <a:avLst/>
              <a:gdLst/>
              <a:ahLst/>
              <a:cxnLst/>
              <a:rect l="l" t="t" r="r" b="b"/>
              <a:pathLst>
                <a:path w="39938" h="367705">
                  <a:moveTo>
                    <a:pt x="0" y="0"/>
                  </a:moveTo>
                  <a:lnTo>
                    <a:pt x="39938" y="0"/>
                  </a:lnTo>
                  <a:lnTo>
                    <a:pt x="39938" y="367705"/>
                  </a:lnTo>
                  <a:lnTo>
                    <a:pt x="0" y="367705"/>
                  </a:lnTo>
                  <a:close/>
                </a:path>
              </a:pathLst>
            </a:custGeom>
            <a:solidFill>
              <a:srgbClr val="0B1541"/>
            </a:solidFill>
            <a:ln cap="sq">
              <a:noFill/>
              <a:prstDash val="solid"/>
              <a:miter/>
            </a:ln>
          </p:spPr>
        </p:sp>
        <p:sp>
          <p:nvSpPr>
            <p:cNvPr id="62" name="TextBox 62"/>
            <p:cNvSpPr txBox="1"/>
            <p:nvPr/>
          </p:nvSpPr>
          <p:spPr>
            <a:xfrm>
              <a:off x="0" y="-123825"/>
              <a:ext cx="39938" cy="4915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42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3" name="Group 63"/>
          <p:cNvGrpSpPr/>
          <p:nvPr/>
        </p:nvGrpSpPr>
        <p:grpSpPr>
          <a:xfrm rot="-10800000">
            <a:off x="13645912" y="7750782"/>
            <a:ext cx="1346392" cy="412749"/>
            <a:chOff x="0" y="0"/>
            <a:chExt cx="597833" cy="183271"/>
          </a:xfrm>
        </p:grpSpPr>
        <p:sp>
          <p:nvSpPr>
            <p:cNvPr id="64" name="Freeform 64"/>
            <p:cNvSpPr/>
            <p:nvPr/>
          </p:nvSpPr>
          <p:spPr>
            <a:xfrm>
              <a:off x="0" y="0"/>
              <a:ext cx="597833" cy="183271"/>
            </a:xfrm>
            <a:custGeom>
              <a:avLst/>
              <a:gdLst/>
              <a:ahLst/>
              <a:cxnLst/>
              <a:rect l="l" t="t" r="r" b="b"/>
              <a:pathLst>
                <a:path w="597833" h="183271">
                  <a:moveTo>
                    <a:pt x="203200" y="183271"/>
                  </a:moveTo>
                  <a:lnTo>
                    <a:pt x="394633" y="183271"/>
                  </a:lnTo>
                  <a:lnTo>
                    <a:pt x="597833" y="0"/>
                  </a:lnTo>
                  <a:lnTo>
                    <a:pt x="0" y="0"/>
                  </a:lnTo>
                  <a:lnTo>
                    <a:pt x="203200" y="183271"/>
                  </a:lnTo>
                  <a:close/>
                </a:path>
              </a:pathLst>
            </a:custGeom>
            <a:solidFill>
              <a:srgbClr val="0B1541"/>
            </a:solidFill>
          </p:spPr>
        </p:sp>
        <p:sp>
          <p:nvSpPr>
            <p:cNvPr id="65" name="TextBox 65"/>
            <p:cNvSpPr txBox="1"/>
            <p:nvPr/>
          </p:nvSpPr>
          <p:spPr>
            <a:xfrm>
              <a:off x="127000" y="-123825"/>
              <a:ext cx="343833" cy="3070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20"/>
                </a:lnSpc>
              </a:pPr>
              <a:endParaRPr/>
            </a:p>
          </p:txBody>
        </p:sp>
      </p:grpSp>
      <p:grpSp>
        <p:nvGrpSpPr>
          <p:cNvPr id="66" name="Group 66"/>
          <p:cNvGrpSpPr/>
          <p:nvPr/>
        </p:nvGrpSpPr>
        <p:grpSpPr>
          <a:xfrm rot="-9870462">
            <a:off x="15000250" y="6349401"/>
            <a:ext cx="254489" cy="94113"/>
            <a:chOff x="0" y="0"/>
            <a:chExt cx="90662" cy="33528"/>
          </a:xfrm>
        </p:grpSpPr>
        <p:sp>
          <p:nvSpPr>
            <p:cNvPr id="67" name="Freeform 67"/>
            <p:cNvSpPr/>
            <p:nvPr/>
          </p:nvSpPr>
          <p:spPr>
            <a:xfrm>
              <a:off x="0" y="0"/>
              <a:ext cx="90662" cy="33528"/>
            </a:xfrm>
            <a:custGeom>
              <a:avLst/>
              <a:gdLst/>
              <a:ahLst/>
              <a:cxnLst/>
              <a:rect l="l" t="t" r="r" b="b"/>
              <a:pathLst>
                <a:path w="90662" h="33528">
                  <a:moveTo>
                    <a:pt x="45331" y="0"/>
                  </a:moveTo>
                  <a:cubicBezTo>
                    <a:pt x="20295" y="0"/>
                    <a:pt x="0" y="7506"/>
                    <a:pt x="0" y="16764"/>
                  </a:cubicBezTo>
                  <a:cubicBezTo>
                    <a:pt x="0" y="26023"/>
                    <a:pt x="20295" y="33528"/>
                    <a:pt x="45331" y="33528"/>
                  </a:cubicBezTo>
                  <a:cubicBezTo>
                    <a:pt x="70367" y="33528"/>
                    <a:pt x="90662" y="26023"/>
                    <a:pt x="90662" y="16764"/>
                  </a:cubicBezTo>
                  <a:cubicBezTo>
                    <a:pt x="90662" y="7506"/>
                    <a:pt x="70367" y="0"/>
                    <a:pt x="45331" y="0"/>
                  </a:cubicBezTo>
                  <a:close/>
                </a:path>
              </a:pathLst>
            </a:custGeom>
            <a:solidFill>
              <a:srgbClr val="275CE4"/>
            </a:solidFill>
            <a:ln cap="sq">
              <a:noFill/>
              <a:prstDash val="solid"/>
              <a:miter/>
            </a:ln>
          </p:spPr>
        </p:sp>
        <p:sp>
          <p:nvSpPr>
            <p:cNvPr id="68" name="TextBox 68"/>
            <p:cNvSpPr txBox="1"/>
            <p:nvPr/>
          </p:nvSpPr>
          <p:spPr>
            <a:xfrm>
              <a:off x="8500" y="-120682"/>
              <a:ext cx="73663" cy="151067"/>
            </a:xfrm>
            <a:prstGeom prst="rect">
              <a:avLst/>
            </a:prstGeom>
          </p:spPr>
          <p:txBody>
            <a:bodyPr lIns="37556" tIns="37556" rIns="37556" bIns="37556" rtlCol="0" anchor="ctr"/>
            <a:lstStyle/>
            <a:p>
              <a:pPr marL="0" lvl="0" indent="0" algn="ctr">
                <a:lnSpc>
                  <a:spcPts val="4335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9" name="Group 69"/>
          <p:cNvGrpSpPr/>
          <p:nvPr/>
        </p:nvGrpSpPr>
        <p:grpSpPr>
          <a:xfrm rot="9883450">
            <a:off x="13356063" y="6348985"/>
            <a:ext cx="254489" cy="94113"/>
            <a:chOff x="0" y="0"/>
            <a:chExt cx="90662" cy="33528"/>
          </a:xfrm>
        </p:grpSpPr>
        <p:sp>
          <p:nvSpPr>
            <p:cNvPr id="70" name="Freeform 70"/>
            <p:cNvSpPr/>
            <p:nvPr/>
          </p:nvSpPr>
          <p:spPr>
            <a:xfrm>
              <a:off x="0" y="0"/>
              <a:ext cx="90662" cy="33528"/>
            </a:xfrm>
            <a:custGeom>
              <a:avLst/>
              <a:gdLst/>
              <a:ahLst/>
              <a:cxnLst/>
              <a:rect l="l" t="t" r="r" b="b"/>
              <a:pathLst>
                <a:path w="90662" h="33528">
                  <a:moveTo>
                    <a:pt x="45331" y="0"/>
                  </a:moveTo>
                  <a:cubicBezTo>
                    <a:pt x="20295" y="0"/>
                    <a:pt x="0" y="7506"/>
                    <a:pt x="0" y="16764"/>
                  </a:cubicBezTo>
                  <a:cubicBezTo>
                    <a:pt x="0" y="26023"/>
                    <a:pt x="20295" y="33528"/>
                    <a:pt x="45331" y="33528"/>
                  </a:cubicBezTo>
                  <a:cubicBezTo>
                    <a:pt x="70367" y="33528"/>
                    <a:pt x="90662" y="26023"/>
                    <a:pt x="90662" y="16764"/>
                  </a:cubicBezTo>
                  <a:cubicBezTo>
                    <a:pt x="90662" y="7506"/>
                    <a:pt x="70367" y="0"/>
                    <a:pt x="45331" y="0"/>
                  </a:cubicBezTo>
                  <a:close/>
                </a:path>
              </a:pathLst>
            </a:custGeom>
            <a:solidFill>
              <a:srgbClr val="275CE4"/>
            </a:solidFill>
            <a:ln cap="sq">
              <a:noFill/>
              <a:prstDash val="solid"/>
              <a:miter/>
            </a:ln>
          </p:spPr>
        </p:sp>
        <p:sp>
          <p:nvSpPr>
            <p:cNvPr id="71" name="TextBox 71"/>
            <p:cNvSpPr txBox="1"/>
            <p:nvPr/>
          </p:nvSpPr>
          <p:spPr>
            <a:xfrm>
              <a:off x="8500" y="-120682"/>
              <a:ext cx="73663" cy="151067"/>
            </a:xfrm>
            <a:prstGeom prst="rect">
              <a:avLst/>
            </a:prstGeom>
          </p:spPr>
          <p:txBody>
            <a:bodyPr lIns="37556" tIns="37556" rIns="37556" bIns="37556" rtlCol="0" anchor="ctr"/>
            <a:lstStyle/>
            <a:p>
              <a:pPr marL="0" lvl="0" indent="0" algn="ctr">
                <a:lnSpc>
                  <a:spcPts val="4335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2" name="Group 72"/>
          <p:cNvGrpSpPr/>
          <p:nvPr/>
        </p:nvGrpSpPr>
        <p:grpSpPr>
          <a:xfrm>
            <a:off x="15590947" y="8756254"/>
            <a:ext cx="1551605" cy="1053425"/>
            <a:chOff x="0" y="0"/>
            <a:chExt cx="2068806" cy="1404567"/>
          </a:xfrm>
        </p:grpSpPr>
        <p:grpSp>
          <p:nvGrpSpPr>
            <p:cNvPr id="73" name="Group 73"/>
            <p:cNvGrpSpPr/>
            <p:nvPr/>
          </p:nvGrpSpPr>
          <p:grpSpPr>
            <a:xfrm rot="-1301850">
              <a:off x="69027" y="330569"/>
              <a:ext cx="1930752" cy="743429"/>
              <a:chOff x="0" y="0"/>
              <a:chExt cx="812800" cy="312966"/>
            </a:xfrm>
          </p:grpSpPr>
          <p:sp>
            <p:nvSpPr>
              <p:cNvPr id="74" name="Freeform 74"/>
              <p:cNvSpPr/>
              <p:nvPr/>
            </p:nvSpPr>
            <p:spPr>
              <a:xfrm>
                <a:off x="0" y="0"/>
                <a:ext cx="812800" cy="312966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312966">
                    <a:moveTo>
                      <a:pt x="406400" y="0"/>
                    </a:moveTo>
                    <a:cubicBezTo>
                      <a:pt x="181951" y="0"/>
                      <a:pt x="0" y="70060"/>
                      <a:pt x="0" y="156483"/>
                    </a:cubicBezTo>
                    <a:cubicBezTo>
                      <a:pt x="0" y="242906"/>
                      <a:pt x="181951" y="312966"/>
                      <a:pt x="406400" y="312966"/>
                    </a:cubicBezTo>
                    <a:cubicBezTo>
                      <a:pt x="630849" y="312966"/>
                      <a:pt x="812800" y="242906"/>
                      <a:pt x="812800" y="156483"/>
                    </a:cubicBezTo>
                    <a:cubicBezTo>
                      <a:pt x="812800" y="70060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4B4B"/>
              </a:solidFill>
            </p:spPr>
          </p:sp>
          <p:sp>
            <p:nvSpPr>
              <p:cNvPr id="75" name="TextBox 75"/>
              <p:cNvSpPr txBox="1"/>
              <p:nvPr/>
            </p:nvSpPr>
            <p:spPr>
              <a:xfrm>
                <a:off x="76200" y="-94484"/>
                <a:ext cx="660400" cy="37811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76" name="Group 76"/>
            <p:cNvGrpSpPr/>
            <p:nvPr/>
          </p:nvGrpSpPr>
          <p:grpSpPr>
            <a:xfrm rot="-1301850">
              <a:off x="704833" y="372713"/>
              <a:ext cx="659140" cy="659140"/>
              <a:chOff x="0" y="0"/>
              <a:chExt cx="812800" cy="812800"/>
            </a:xfrm>
          </p:grpSpPr>
          <p:sp>
            <p:nvSpPr>
              <p:cNvPr id="77" name="Freeform 7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78" name="TextBox 78"/>
              <p:cNvSpPr txBox="1"/>
              <p:nvPr/>
            </p:nvSpPr>
            <p:spPr>
              <a:xfrm>
                <a:off x="76200" y="-47625"/>
                <a:ext cx="660400" cy="7842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</p:grpSp>
      <p:grpSp>
        <p:nvGrpSpPr>
          <p:cNvPr id="79" name="Group 79"/>
          <p:cNvGrpSpPr/>
          <p:nvPr/>
        </p:nvGrpSpPr>
        <p:grpSpPr>
          <a:xfrm>
            <a:off x="11634428" y="7810236"/>
            <a:ext cx="557572" cy="1448064"/>
            <a:chOff x="0" y="0"/>
            <a:chExt cx="743429" cy="1930752"/>
          </a:xfrm>
        </p:grpSpPr>
        <p:grpSp>
          <p:nvGrpSpPr>
            <p:cNvPr id="80" name="Group 80"/>
            <p:cNvGrpSpPr/>
            <p:nvPr/>
          </p:nvGrpSpPr>
          <p:grpSpPr>
            <a:xfrm rot="-5400000">
              <a:off x="-593662" y="593662"/>
              <a:ext cx="1930752" cy="743429"/>
              <a:chOff x="0" y="0"/>
              <a:chExt cx="812800" cy="312966"/>
            </a:xfrm>
          </p:grpSpPr>
          <p:sp>
            <p:nvSpPr>
              <p:cNvPr id="81" name="Freeform 81"/>
              <p:cNvSpPr/>
              <p:nvPr/>
            </p:nvSpPr>
            <p:spPr>
              <a:xfrm>
                <a:off x="0" y="0"/>
                <a:ext cx="812800" cy="312966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312966">
                    <a:moveTo>
                      <a:pt x="406400" y="0"/>
                    </a:moveTo>
                    <a:cubicBezTo>
                      <a:pt x="181951" y="0"/>
                      <a:pt x="0" y="70060"/>
                      <a:pt x="0" y="156483"/>
                    </a:cubicBezTo>
                    <a:cubicBezTo>
                      <a:pt x="0" y="242906"/>
                      <a:pt x="181951" y="312966"/>
                      <a:pt x="406400" y="312966"/>
                    </a:cubicBezTo>
                    <a:cubicBezTo>
                      <a:pt x="630849" y="312966"/>
                      <a:pt x="812800" y="242906"/>
                      <a:pt x="812800" y="156483"/>
                    </a:cubicBezTo>
                    <a:cubicBezTo>
                      <a:pt x="812800" y="70060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F3B9B"/>
              </a:solidFill>
            </p:spPr>
          </p:sp>
          <p:sp>
            <p:nvSpPr>
              <p:cNvPr id="82" name="TextBox 82"/>
              <p:cNvSpPr txBox="1"/>
              <p:nvPr/>
            </p:nvSpPr>
            <p:spPr>
              <a:xfrm>
                <a:off x="76200" y="-94484"/>
                <a:ext cx="660400" cy="37811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83" name="Group 83"/>
            <p:cNvGrpSpPr/>
            <p:nvPr/>
          </p:nvGrpSpPr>
          <p:grpSpPr>
            <a:xfrm rot="-5400000">
              <a:off x="42144" y="635806"/>
              <a:ext cx="659140" cy="659140"/>
              <a:chOff x="0" y="0"/>
              <a:chExt cx="812800" cy="812800"/>
            </a:xfrm>
          </p:grpSpPr>
          <p:sp>
            <p:nvSpPr>
              <p:cNvPr id="84" name="Freeform 8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85" name="TextBox 85"/>
              <p:cNvSpPr txBox="1"/>
              <p:nvPr/>
            </p:nvSpPr>
            <p:spPr>
              <a:xfrm>
                <a:off x="76200" y="-47625"/>
                <a:ext cx="660400" cy="7842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</p:grpSp>
      <p:sp>
        <p:nvSpPr>
          <p:cNvPr id="86" name="TextBox 86"/>
          <p:cNvSpPr txBox="1"/>
          <p:nvPr/>
        </p:nvSpPr>
        <p:spPr>
          <a:xfrm>
            <a:off x="3460369" y="3340690"/>
            <a:ext cx="2770263" cy="555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99"/>
              </a:lnSpc>
              <a:spcBef>
                <a:spcPct val="0"/>
              </a:spcBef>
            </a:pPr>
            <a:r>
              <a:rPr lang="en-US" sz="1999" spc="39">
                <a:solidFill>
                  <a:srgbClr val="FFFFFF"/>
                </a:solidFill>
                <a:latin typeface="Montserrat Bold"/>
              </a:rPr>
              <a:t>DATASET OVERVIEW</a:t>
            </a:r>
          </a:p>
        </p:txBody>
      </p:sp>
      <p:sp>
        <p:nvSpPr>
          <p:cNvPr id="87" name="TextBox 87"/>
          <p:cNvSpPr txBox="1"/>
          <p:nvPr/>
        </p:nvSpPr>
        <p:spPr>
          <a:xfrm>
            <a:off x="3460369" y="4402992"/>
            <a:ext cx="2770263" cy="555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99"/>
              </a:lnSpc>
              <a:spcBef>
                <a:spcPct val="0"/>
              </a:spcBef>
            </a:pPr>
            <a:r>
              <a:rPr lang="en-US" sz="1999" spc="39">
                <a:solidFill>
                  <a:srgbClr val="FFFFFF"/>
                </a:solidFill>
                <a:latin typeface="Montserrat Bold"/>
              </a:rPr>
              <a:t>INSURANCE CAR OVERVIEW</a:t>
            </a:r>
          </a:p>
        </p:txBody>
      </p:sp>
      <p:sp>
        <p:nvSpPr>
          <p:cNvPr id="88" name="TextBox 88"/>
          <p:cNvSpPr txBox="1"/>
          <p:nvPr/>
        </p:nvSpPr>
        <p:spPr>
          <a:xfrm>
            <a:off x="3460369" y="5484191"/>
            <a:ext cx="3592661" cy="555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99"/>
              </a:lnSpc>
              <a:spcBef>
                <a:spcPct val="0"/>
              </a:spcBef>
            </a:pPr>
            <a:r>
              <a:rPr lang="en-US" sz="1999" spc="39">
                <a:solidFill>
                  <a:srgbClr val="FFFFFF"/>
                </a:solidFill>
                <a:latin typeface="Montserrat Bold"/>
              </a:rPr>
              <a:t>INSURANCE CLIENT INFORMATION</a:t>
            </a:r>
          </a:p>
        </p:txBody>
      </p:sp>
      <p:sp>
        <p:nvSpPr>
          <p:cNvPr id="89" name="TextBox 89"/>
          <p:cNvSpPr txBox="1"/>
          <p:nvPr/>
        </p:nvSpPr>
        <p:spPr>
          <a:xfrm>
            <a:off x="3460369" y="6533697"/>
            <a:ext cx="2770263" cy="2759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99"/>
              </a:lnSpc>
              <a:spcBef>
                <a:spcPct val="0"/>
              </a:spcBef>
            </a:pPr>
            <a:r>
              <a:rPr lang="en-US" sz="1999" spc="39">
                <a:solidFill>
                  <a:srgbClr val="FFFFFF"/>
                </a:solidFill>
                <a:latin typeface="Montserrat Bold"/>
              </a:rPr>
              <a:t>CONCLUSION</a:t>
            </a:r>
          </a:p>
        </p:txBody>
      </p:sp>
      <p:sp>
        <p:nvSpPr>
          <p:cNvPr id="90" name="TextBox 90"/>
          <p:cNvSpPr txBox="1"/>
          <p:nvPr/>
        </p:nvSpPr>
        <p:spPr>
          <a:xfrm>
            <a:off x="1602449" y="1649973"/>
            <a:ext cx="14764301" cy="10565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185"/>
              </a:lnSpc>
              <a:spcBef>
                <a:spcPct val="0"/>
              </a:spcBef>
            </a:pPr>
            <a:r>
              <a:rPr lang="en-US" sz="7441" spc="148">
                <a:solidFill>
                  <a:srgbClr val="FFFFFF"/>
                </a:solidFill>
                <a:latin typeface="Montserrat Ultra-Bold"/>
              </a:rPr>
              <a:t>CONTENT:</a:t>
            </a:r>
          </a:p>
        </p:txBody>
      </p:sp>
    </p:spTree>
    <p:extLst>
      <p:ext uri="{BB962C8B-B14F-4D97-AF65-F5344CB8AC3E}">
        <p14:creationId xmlns:p14="http://schemas.microsoft.com/office/powerpoint/2010/main" val="122804091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3B9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447454" y="8748451"/>
            <a:ext cx="11545794" cy="2038350"/>
            <a:chOff x="0" y="0"/>
            <a:chExt cx="15394392" cy="2717800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15394392" cy="2717800"/>
              <a:chOff x="0" y="0"/>
              <a:chExt cx="3040868" cy="536849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3040867" cy="536849"/>
              </a:xfrm>
              <a:custGeom>
                <a:avLst/>
                <a:gdLst/>
                <a:ahLst/>
                <a:cxnLst/>
                <a:rect l="l" t="t" r="r" b="b"/>
                <a:pathLst>
                  <a:path w="3040867" h="536849">
                    <a:moveTo>
                      <a:pt x="0" y="0"/>
                    </a:moveTo>
                    <a:lnTo>
                      <a:pt x="3040867" y="0"/>
                    </a:lnTo>
                    <a:lnTo>
                      <a:pt x="3040867" y="536849"/>
                    </a:lnTo>
                    <a:lnTo>
                      <a:pt x="0" y="536849"/>
                    </a:lnTo>
                    <a:close/>
                  </a:path>
                </a:pathLst>
              </a:custGeom>
              <a:solidFill>
                <a:srgbClr val="6D738D"/>
              </a:solidFill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123825"/>
                <a:ext cx="3040868" cy="66067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8054100" y="858825"/>
              <a:ext cx="2788000" cy="93675"/>
              <a:chOff x="0" y="0"/>
              <a:chExt cx="547795" cy="18406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>
              <a:off x="344500" y="858825"/>
              <a:ext cx="2788000" cy="93675"/>
              <a:chOff x="0" y="0"/>
              <a:chExt cx="547795" cy="18406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12" name="Group 12"/>
            <p:cNvGrpSpPr/>
            <p:nvPr/>
          </p:nvGrpSpPr>
          <p:grpSpPr>
            <a:xfrm>
              <a:off x="11908900" y="858825"/>
              <a:ext cx="2788000" cy="93675"/>
              <a:chOff x="0" y="0"/>
              <a:chExt cx="547795" cy="18406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4199300" y="858825"/>
              <a:ext cx="2788000" cy="93675"/>
              <a:chOff x="0" y="0"/>
              <a:chExt cx="547795" cy="18406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</p:grpSp>
      <p:grpSp>
        <p:nvGrpSpPr>
          <p:cNvPr id="18" name="Group 18"/>
          <p:cNvGrpSpPr/>
          <p:nvPr/>
        </p:nvGrpSpPr>
        <p:grpSpPr>
          <a:xfrm>
            <a:off x="3001575" y="-4846778"/>
            <a:ext cx="19161165" cy="13025544"/>
            <a:chOff x="0" y="0"/>
            <a:chExt cx="25548220" cy="17367392"/>
          </a:xfrm>
        </p:grpSpPr>
        <p:sp>
          <p:nvSpPr>
            <p:cNvPr id="19" name="AutoShape 19"/>
            <p:cNvSpPr/>
            <p:nvPr/>
          </p:nvSpPr>
          <p:spPr>
            <a:xfrm flipH="1" flipV="1">
              <a:off x="1009437" y="5905873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0" name="AutoShape 20"/>
            <p:cNvSpPr/>
            <p:nvPr/>
          </p:nvSpPr>
          <p:spPr>
            <a:xfrm flipH="1" flipV="1">
              <a:off x="5655590" y="11179158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1" name="AutoShape 21"/>
            <p:cNvSpPr/>
            <p:nvPr/>
          </p:nvSpPr>
          <p:spPr>
            <a:xfrm flipH="1" flipV="1">
              <a:off x="968066" y="10796240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2" name="AutoShape 22"/>
            <p:cNvSpPr/>
            <p:nvPr/>
          </p:nvSpPr>
          <p:spPr>
            <a:xfrm flipH="1" flipV="1">
              <a:off x="1192312" y="8442358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3" name="AutoShape 23"/>
            <p:cNvSpPr/>
            <p:nvPr/>
          </p:nvSpPr>
          <p:spPr>
            <a:xfrm flipH="1" flipV="1">
              <a:off x="3683004" y="8940315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4" name="AutoShape 24"/>
            <p:cNvSpPr/>
            <p:nvPr/>
          </p:nvSpPr>
          <p:spPr>
            <a:xfrm flipH="1" flipV="1">
              <a:off x="8721963" y="7684267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5" name="AutoShape 25"/>
            <p:cNvSpPr/>
            <p:nvPr/>
          </p:nvSpPr>
          <p:spPr>
            <a:xfrm flipH="1" flipV="1">
              <a:off x="171522" y="12469523"/>
              <a:ext cx="637702" cy="723778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6" name="AutoShape 26"/>
            <p:cNvSpPr/>
            <p:nvPr/>
          </p:nvSpPr>
          <p:spPr>
            <a:xfrm flipH="1" flipV="1">
              <a:off x="11652322" y="8427303"/>
              <a:ext cx="637702" cy="723778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7" name="AutoShape 27"/>
            <p:cNvSpPr/>
            <p:nvPr/>
          </p:nvSpPr>
          <p:spPr>
            <a:xfrm flipH="1" flipV="1">
              <a:off x="7626352" y="5901267"/>
              <a:ext cx="637702" cy="723778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8" name="AutoShape 28"/>
            <p:cNvSpPr/>
            <p:nvPr/>
          </p:nvSpPr>
          <p:spPr>
            <a:xfrm flipH="1" flipV="1">
              <a:off x="3965615" y="11589998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9" name="AutoShape 29"/>
            <p:cNvSpPr/>
            <p:nvPr/>
          </p:nvSpPr>
          <p:spPr>
            <a:xfrm flipH="1" flipV="1">
              <a:off x="9428268" y="5449610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0" name="AutoShape 30"/>
            <p:cNvSpPr/>
            <p:nvPr/>
          </p:nvSpPr>
          <p:spPr>
            <a:xfrm flipH="1" flipV="1">
              <a:off x="3542740" y="6371458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1" name="AutoShape 31"/>
            <p:cNvSpPr/>
            <p:nvPr/>
          </p:nvSpPr>
          <p:spPr>
            <a:xfrm flipH="1" flipV="1">
              <a:off x="6316043" y="9519097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2" name="AutoShape 32"/>
            <p:cNvSpPr/>
            <p:nvPr/>
          </p:nvSpPr>
          <p:spPr>
            <a:xfrm flipH="1" flipV="1">
              <a:off x="5866075" y="6480733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3" name="AutoShape 33"/>
            <p:cNvSpPr/>
            <p:nvPr/>
          </p:nvSpPr>
          <p:spPr>
            <a:xfrm flipH="1" flipV="1">
              <a:off x="9168512" y="9928842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4" name="AutoShape 34"/>
            <p:cNvSpPr/>
            <p:nvPr/>
          </p:nvSpPr>
          <p:spPr>
            <a:xfrm flipH="1" flipV="1">
              <a:off x="13814664" y="15202126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5" name="AutoShape 35"/>
            <p:cNvSpPr/>
            <p:nvPr/>
          </p:nvSpPr>
          <p:spPr>
            <a:xfrm flipH="1" flipV="1">
              <a:off x="9127141" y="14819208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6" name="AutoShape 36"/>
            <p:cNvSpPr/>
            <p:nvPr/>
          </p:nvSpPr>
          <p:spPr>
            <a:xfrm flipH="1" flipV="1">
              <a:off x="9351387" y="12465326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7" name="AutoShape 37"/>
            <p:cNvSpPr/>
            <p:nvPr/>
          </p:nvSpPr>
          <p:spPr>
            <a:xfrm flipH="1" flipV="1">
              <a:off x="11842079" y="12963284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8" name="AutoShape 38"/>
            <p:cNvSpPr/>
            <p:nvPr/>
          </p:nvSpPr>
          <p:spPr>
            <a:xfrm flipH="1" flipV="1">
              <a:off x="16881038" y="11707235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9" name="AutoShape 39"/>
            <p:cNvSpPr/>
            <p:nvPr/>
          </p:nvSpPr>
          <p:spPr>
            <a:xfrm flipH="1" flipV="1">
              <a:off x="8330597" y="16492491"/>
              <a:ext cx="637702" cy="723778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0" name="AutoShape 40"/>
            <p:cNvSpPr/>
            <p:nvPr/>
          </p:nvSpPr>
          <p:spPr>
            <a:xfrm flipH="1" flipV="1">
              <a:off x="19811397" y="12450271"/>
              <a:ext cx="637702" cy="723778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1" name="AutoShape 41"/>
            <p:cNvSpPr/>
            <p:nvPr/>
          </p:nvSpPr>
          <p:spPr>
            <a:xfrm flipH="1" flipV="1">
              <a:off x="15785427" y="9924235"/>
              <a:ext cx="637702" cy="723778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2" name="AutoShape 42"/>
            <p:cNvSpPr/>
            <p:nvPr/>
          </p:nvSpPr>
          <p:spPr>
            <a:xfrm flipH="1" flipV="1">
              <a:off x="12124690" y="15612966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3" name="AutoShape 43"/>
            <p:cNvSpPr/>
            <p:nvPr/>
          </p:nvSpPr>
          <p:spPr>
            <a:xfrm flipH="1" flipV="1">
              <a:off x="17587343" y="9472579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4" name="AutoShape 44"/>
            <p:cNvSpPr/>
            <p:nvPr/>
          </p:nvSpPr>
          <p:spPr>
            <a:xfrm flipH="1" flipV="1">
              <a:off x="11701815" y="10394426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5" name="AutoShape 45"/>
            <p:cNvSpPr/>
            <p:nvPr/>
          </p:nvSpPr>
          <p:spPr>
            <a:xfrm flipH="1" flipV="1">
              <a:off x="14475118" y="13542066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6" name="AutoShape 46"/>
            <p:cNvSpPr/>
            <p:nvPr/>
          </p:nvSpPr>
          <p:spPr>
            <a:xfrm flipH="1" flipV="1">
              <a:off x="14025150" y="10503701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7" name="AutoShape 47"/>
            <p:cNvSpPr/>
            <p:nvPr/>
          </p:nvSpPr>
          <p:spPr>
            <a:xfrm flipH="1" flipV="1">
              <a:off x="14096112" y="607386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8" name="AutoShape 48"/>
            <p:cNvSpPr/>
            <p:nvPr/>
          </p:nvSpPr>
          <p:spPr>
            <a:xfrm flipH="1" flipV="1">
              <a:off x="18742264" y="5880671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9" name="AutoShape 49"/>
            <p:cNvSpPr/>
            <p:nvPr/>
          </p:nvSpPr>
          <p:spPr>
            <a:xfrm flipH="1" flipV="1">
              <a:off x="14054741" y="5497753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0" name="AutoShape 50"/>
            <p:cNvSpPr/>
            <p:nvPr/>
          </p:nvSpPr>
          <p:spPr>
            <a:xfrm flipH="1" flipV="1">
              <a:off x="14278987" y="3143871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1" name="AutoShape 51"/>
            <p:cNvSpPr/>
            <p:nvPr/>
          </p:nvSpPr>
          <p:spPr>
            <a:xfrm flipH="1" flipV="1">
              <a:off x="16769679" y="3641828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2" name="AutoShape 52"/>
            <p:cNvSpPr/>
            <p:nvPr/>
          </p:nvSpPr>
          <p:spPr>
            <a:xfrm flipH="1" flipV="1">
              <a:off x="21808638" y="2385779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3" name="AutoShape 53"/>
            <p:cNvSpPr/>
            <p:nvPr/>
          </p:nvSpPr>
          <p:spPr>
            <a:xfrm flipH="1" flipV="1">
              <a:off x="13258197" y="7171035"/>
              <a:ext cx="637702" cy="723778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4" name="AutoShape 54"/>
            <p:cNvSpPr/>
            <p:nvPr/>
          </p:nvSpPr>
          <p:spPr>
            <a:xfrm flipH="1" flipV="1">
              <a:off x="24738997" y="3128816"/>
              <a:ext cx="637702" cy="723778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5" name="AutoShape 55"/>
            <p:cNvSpPr/>
            <p:nvPr/>
          </p:nvSpPr>
          <p:spPr>
            <a:xfrm flipH="1" flipV="1">
              <a:off x="20713027" y="602780"/>
              <a:ext cx="637702" cy="723778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6" name="AutoShape 56"/>
            <p:cNvSpPr/>
            <p:nvPr/>
          </p:nvSpPr>
          <p:spPr>
            <a:xfrm flipH="1" flipV="1">
              <a:off x="17052290" y="6291511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7" name="AutoShape 57"/>
            <p:cNvSpPr/>
            <p:nvPr/>
          </p:nvSpPr>
          <p:spPr>
            <a:xfrm flipH="1" flipV="1">
              <a:off x="22514943" y="151123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8" name="AutoShape 58"/>
            <p:cNvSpPr/>
            <p:nvPr/>
          </p:nvSpPr>
          <p:spPr>
            <a:xfrm flipH="1" flipV="1">
              <a:off x="16629415" y="1072971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9" name="AutoShape 59"/>
            <p:cNvSpPr/>
            <p:nvPr/>
          </p:nvSpPr>
          <p:spPr>
            <a:xfrm flipH="1" flipV="1">
              <a:off x="19402718" y="4220610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0" name="AutoShape 60"/>
            <p:cNvSpPr/>
            <p:nvPr/>
          </p:nvSpPr>
          <p:spPr>
            <a:xfrm flipH="1" flipV="1">
              <a:off x="18952750" y="1182246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61" name="Group 61"/>
          <p:cNvGrpSpPr/>
          <p:nvPr/>
        </p:nvGrpSpPr>
        <p:grpSpPr>
          <a:xfrm>
            <a:off x="6963336" y="3807422"/>
            <a:ext cx="18329941" cy="5930491"/>
            <a:chOff x="0" y="0"/>
            <a:chExt cx="24439921" cy="7907321"/>
          </a:xfrm>
        </p:grpSpPr>
        <p:sp>
          <p:nvSpPr>
            <p:cNvPr id="62" name="Freeform 62"/>
            <p:cNvSpPr/>
            <p:nvPr/>
          </p:nvSpPr>
          <p:spPr>
            <a:xfrm rot="5400000">
              <a:off x="58462" y="1466152"/>
              <a:ext cx="4176507" cy="4293431"/>
            </a:xfrm>
            <a:custGeom>
              <a:avLst/>
              <a:gdLst/>
              <a:ahLst/>
              <a:cxnLst/>
              <a:rect l="l" t="t" r="r" b="b"/>
              <a:pathLst>
                <a:path w="4176507" h="4293431">
                  <a:moveTo>
                    <a:pt x="0" y="0"/>
                  </a:moveTo>
                  <a:lnTo>
                    <a:pt x="4176507" y="0"/>
                  </a:lnTo>
                  <a:lnTo>
                    <a:pt x="4176507" y="4293431"/>
                  </a:lnTo>
                  <a:lnTo>
                    <a:pt x="0" y="42934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3672" b="-5473"/>
              </a:stretch>
            </a:blipFill>
          </p:spPr>
        </p:sp>
        <p:sp>
          <p:nvSpPr>
            <p:cNvPr id="63" name="Freeform 63"/>
            <p:cNvSpPr/>
            <p:nvPr/>
          </p:nvSpPr>
          <p:spPr>
            <a:xfrm>
              <a:off x="3531138" y="0"/>
              <a:ext cx="20908783" cy="7907321"/>
            </a:xfrm>
            <a:custGeom>
              <a:avLst/>
              <a:gdLst/>
              <a:ahLst/>
              <a:cxnLst/>
              <a:rect l="l" t="t" r="r" b="b"/>
              <a:pathLst>
                <a:path w="20908783" h="7907321">
                  <a:moveTo>
                    <a:pt x="0" y="0"/>
                  </a:moveTo>
                  <a:lnTo>
                    <a:pt x="20908783" y="0"/>
                  </a:lnTo>
                  <a:lnTo>
                    <a:pt x="20908783" y="7907321"/>
                  </a:lnTo>
                  <a:lnTo>
                    <a:pt x="0" y="79073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64" name="Group 64"/>
          <p:cNvGrpSpPr/>
          <p:nvPr/>
        </p:nvGrpSpPr>
        <p:grpSpPr>
          <a:xfrm rot="-5400000">
            <a:off x="-1285679" y="1285677"/>
            <a:ext cx="10641661" cy="8070303"/>
            <a:chOff x="0" y="0"/>
            <a:chExt cx="2953956" cy="2271157"/>
          </a:xfrm>
        </p:grpSpPr>
        <p:sp>
          <p:nvSpPr>
            <p:cNvPr id="65" name="Freeform 65"/>
            <p:cNvSpPr/>
            <p:nvPr/>
          </p:nvSpPr>
          <p:spPr>
            <a:xfrm>
              <a:off x="0" y="0"/>
              <a:ext cx="2953956" cy="2271157"/>
            </a:xfrm>
            <a:custGeom>
              <a:avLst/>
              <a:gdLst/>
              <a:ahLst/>
              <a:cxnLst/>
              <a:rect l="l" t="t" r="r" b="b"/>
              <a:pathLst>
                <a:path w="2953956" h="2271157">
                  <a:moveTo>
                    <a:pt x="0" y="0"/>
                  </a:moveTo>
                  <a:lnTo>
                    <a:pt x="2953956" y="0"/>
                  </a:lnTo>
                  <a:lnTo>
                    <a:pt x="2953956" y="2271157"/>
                  </a:lnTo>
                  <a:lnTo>
                    <a:pt x="0" y="2271157"/>
                  </a:lnTo>
                  <a:close/>
                </a:path>
              </a:pathLst>
            </a:custGeom>
            <a:solidFill>
              <a:srgbClr val="0B1541"/>
            </a:solidFill>
          </p:spPr>
        </p:sp>
        <p:sp>
          <p:nvSpPr>
            <p:cNvPr id="66" name="TextBox 66"/>
            <p:cNvSpPr txBox="1"/>
            <p:nvPr/>
          </p:nvSpPr>
          <p:spPr>
            <a:xfrm>
              <a:off x="0" y="-123825"/>
              <a:ext cx="2953956" cy="23949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20"/>
                </a:lnSpc>
              </a:pPr>
              <a:endParaRPr/>
            </a:p>
          </p:txBody>
        </p:sp>
      </p:grpSp>
      <p:grpSp>
        <p:nvGrpSpPr>
          <p:cNvPr id="75" name="Group 22"/>
          <p:cNvGrpSpPr/>
          <p:nvPr/>
        </p:nvGrpSpPr>
        <p:grpSpPr>
          <a:xfrm>
            <a:off x="335020" y="264226"/>
            <a:ext cx="2052043" cy="2012333"/>
            <a:chOff x="-1761" y="7635"/>
            <a:chExt cx="812800" cy="812800"/>
          </a:xfrm>
        </p:grpSpPr>
        <p:sp>
          <p:nvSpPr>
            <p:cNvPr id="76" name="Freeform 23"/>
            <p:cNvSpPr/>
            <p:nvPr/>
          </p:nvSpPr>
          <p:spPr>
            <a:xfrm>
              <a:off x="-1761" y="7635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DDC40"/>
            </a:solidFill>
            <a:ln cap="sq">
              <a:noFill/>
              <a:prstDash val="solid"/>
              <a:miter/>
            </a:ln>
          </p:spPr>
        </p:sp>
        <p:sp>
          <p:nvSpPr>
            <p:cNvPr id="77" name="TextBox 24"/>
            <p:cNvSpPr txBox="1"/>
            <p:nvPr/>
          </p:nvSpPr>
          <p:spPr>
            <a:xfrm>
              <a:off x="72045" y="11044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099"/>
                </a:lnSpc>
                <a:spcBef>
                  <a:spcPct val="0"/>
                </a:spcBef>
              </a:pPr>
              <a:r>
                <a:rPr lang="en-US" sz="4800" u="none" dirty="0">
                  <a:solidFill>
                    <a:srgbClr val="FFFFFF"/>
                  </a:solidFill>
                  <a:latin typeface="Montserrat Semi-Bold"/>
                </a:rPr>
                <a:t>2</a:t>
              </a:r>
            </a:p>
          </p:txBody>
        </p:sp>
      </p:grpSp>
      <p:sp>
        <p:nvSpPr>
          <p:cNvPr id="79" name="TextBox 78"/>
          <p:cNvSpPr txBox="1"/>
          <p:nvPr/>
        </p:nvSpPr>
        <p:spPr>
          <a:xfrm>
            <a:off x="815784" y="3331982"/>
            <a:ext cx="7076773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b="1" dirty="0" smtClean="0">
                <a:solidFill>
                  <a:schemeClr val="bg1"/>
                </a:solidFill>
                <a:latin typeface=".VnVogue" panose="020B7200000000000000" pitchFamily="34" charset="0"/>
              </a:rPr>
              <a:t>INSURANCE CAR OVERVIEW</a:t>
            </a:r>
            <a:endParaRPr lang="en-US" sz="8800" b="1" dirty="0">
              <a:solidFill>
                <a:schemeClr val="bg1"/>
              </a:solidFill>
              <a:latin typeface=".VnVogue" panose="020B7200000000000000" pitchFamily="34" charset="0"/>
            </a:endParaRP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3B9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447454" y="8748451"/>
            <a:ext cx="11545794" cy="2038350"/>
            <a:chOff x="0" y="0"/>
            <a:chExt cx="15394392" cy="2717800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15394392" cy="2717800"/>
              <a:chOff x="0" y="0"/>
              <a:chExt cx="3040868" cy="536849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3040867" cy="536849"/>
              </a:xfrm>
              <a:custGeom>
                <a:avLst/>
                <a:gdLst/>
                <a:ahLst/>
                <a:cxnLst/>
                <a:rect l="l" t="t" r="r" b="b"/>
                <a:pathLst>
                  <a:path w="3040867" h="536849">
                    <a:moveTo>
                      <a:pt x="0" y="0"/>
                    </a:moveTo>
                    <a:lnTo>
                      <a:pt x="3040867" y="0"/>
                    </a:lnTo>
                    <a:lnTo>
                      <a:pt x="3040867" y="536849"/>
                    </a:lnTo>
                    <a:lnTo>
                      <a:pt x="0" y="536849"/>
                    </a:lnTo>
                    <a:close/>
                  </a:path>
                </a:pathLst>
              </a:custGeom>
              <a:solidFill>
                <a:srgbClr val="6D738D"/>
              </a:solidFill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123825"/>
                <a:ext cx="3040868" cy="66067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8054100" y="858825"/>
              <a:ext cx="2788000" cy="93675"/>
              <a:chOff x="0" y="0"/>
              <a:chExt cx="547795" cy="18406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>
              <a:off x="344500" y="858825"/>
              <a:ext cx="2788000" cy="93675"/>
              <a:chOff x="0" y="0"/>
              <a:chExt cx="547795" cy="18406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12" name="Group 12"/>
            <p:cNvGrpSpPr/>
            <p:nvPr/>
          </p:nvGrpSpPr>
          <p:grpSpPr>
            <a:xfrm>
              <a:off x="11908900" y="858825"/>
              <a:ext cx="2788000" cy="93675"/>
              <a:chOff x="0" y="0"/>
              <a:chExt cx="547795" cy="18406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4199300" y="858825"/>
              <a:ext cx="2788000" cy="93675"/>
              <a:chOff x="0" y="0"/>
              <a:chExt cx="547795" cy="18406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</p:grpSp>
      <p:grpSp>
        <p:nvGrpSpPr>
          <p:cNvPr id="18" name="Group 18"/>
          <p:cNvGrpSpPr/>
          <p:nvPr/>
        </p:nvGrpSpPr>
        <p:grpSpPr>
          <a:xfrm>
            <a:off x="3001575" y="-4846778"/>
            <a:ext cx="19161165" cy="13025544"/>
            <a:chOff x="0" y="0"/>
            <a:chExt cx="25548220" cy="17367392"/>
          </a:xfrm>
        </p:grpSpPr>
        <p:sp>
          <p:nvSpPr>
            <p:cNvPr id="19" name="AutoShape 19"/>
            <p:cNvSpPr/>
            <p:nvPr/>
          </p:nvSpPr>
          <p:spPr>
            <a:xfrm flipH="1" flipV="1">
              <a:off x="1009437" y="5905873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0" name="AutoShape 20"/>
            <p:cNvSpPr/>
            <p:nvPr/>
          </p:nvSpPr>
          <p:spPr>
            <a:xfrm flipH="1" flipV="1">
              <a:off x="5655590" y="11179158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1" name="AutoShape 21"/>
            <p:cNvSpPr/>
            <p:nvPr/>
          </p:nvSpPr>
          <p:spPr>
            <a:xfrm flipH="1" flipV="1">
              <a:off x="968066" y="10796240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2" name="AutoShape 22"/>
            <p:cNvSpPr/>
            <p:nvPr/>
          </p:nvSpPr>
          <p:spPr>
            <a:xfrm flipH="1" flipV="1">
              <a:off x="1192312" y="8442358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3" name="AutoShape 23"/>
            <p:cNvSpPr/>
            <p:nvPr/>
          </p:nvSpPr>
          <p:spPr>
            <a:xfrm flipH="1" flipV="1">
              <a:off x="3683004" y="8940315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4" name="AutoShape 24"/>
            <p:cNvSpPr/>
            <p:nvPr/>
          </p:nvSpPr>
          <p:spPr>
            <a:xfrm flipH="1" flipV="1">
              <a:off x="8721963" y="7684267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5" name="AutoShape 25"/>
            <p:cNvSpPr/>
            <p:nvPr/>
          </p:nvSpPr>
          <p:spPr>
            <a:xfrm flipH="1" flipV="1">
              <a:off x="171522" y="12469523"/>
              <a:ext cx="637702" cy="723778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6" name="AutoShape 26"/>
            <p:cNvSpPr/>
            <p:nvPr/>
          </p:nvSpPr>
          <p:spPr>
            <a:xfrm flipH="1" flipV="1">
              <a:off x="11652322" y="8427303"/>
              <a:ext cx="637702" cy="723778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7" name="AutoShape 27"/>
            <p:cNvSpPr/>
            <p:nvPr/>
          </p:nvSpPr>
          <p:spPr>
            <a:xfrm flipH="1" flipV="1">
              <a:off x="7626352" y="5901267"/>
              <a:ext cx="637702" cy="723778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8" name="AutoShape 28"/>
            <p:cNvSpPr/>
            <p:nvPr/>
          </p:nvSpPr>
          <p:spPr>
            <a:xfrm flipH="1" flipV="1">
              <a:off x="3965615" y="11589998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9" name="AutoShape 29"/>
            <p:cNvSpPr/>
            <p:nvPr/>
          </p:nvSpPr>
          <p:spPr>
            <a:xfrm flipH="1" flipV="1">
              <a:off x="9428268" y="5449610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0" name="AutoShape 30"/>
            <p:cNvSpPr/>
            <p:nvPr/>
          </p:nvSpPr>
          <p:spPr>
            <a:xfrm flipH="1" flipV="1">
              <a:off x="3542740" y="6371458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1" name="AutoShape 31"/>
            <p:cNvSpPr/>
            <p:nvPr/>
          </p:nvSpPr>
          <p:spPr>
            <a:xfrm flipH="1" flipV="1">
              <a:off x="6316043" y="9519097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2" name="AutoShape 32"/>
            <p:cNvSpPr/>
            <p:nvPr/>
          </p:nvSpPr>
          <p:spPr>
            <a:xfrm flipH="1" flipV="1">
              <a:off x="5866075" y="6480733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3" name="AutoShape 33"/>
            <p:cNvSpPr/>
            <p:nvPr/>
          </p:nvSpPr>
          <p:spPr>
            <a:xfrm flipH="1" flipV="1">
              <a:off x="9168512" y="9928842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4" name="AutoShape 34"/>
            <p:cNvSpPr/>
            <p:nvPr/>
          </p:nvSpPr>
          <p:spPr>
            <a:xfrm flipH="1" flipV="1">
              <a:off x="13814664" y="15202126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5" name="AutoShape 35"/>
            <p:cNvSpPr/>
            <p:nvPr/>
          </p:nvSpPr>
          <p:spPr>
            <a:xfrm flipH="1" flipV="1">
              <a:off x="9127141" y="14819208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6" name="AutoShape 36"/>
            <p:cNvSpPr/>
            <p:nvPr/>
          </p:nvSpPr>
          <p:spPr>
            <a:xfrm flipH="1" flipV="1">
              <a:off x="9351387" y="12465326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7" name="AutoShape 37"/>
            <p:cNvSpPr/>
            <p:nvPr/>
          </p:nvSpPr>
          <p:spPr>
            <a:xfrm flipH="1" flipV="1">
              <a:off x="11842079" y="12963284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8" name="AutoShape 38"/>
            <p:cNvSpPr/>
            <p:nvPr/>
          </p:nvSpPr>
          <p:spPr>
            <a:xfrm flipH="1" flipV="1">
              <a:off x="16881038" y="11707235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9" name="AutoShape 39"/>
            <p:cNvSpPr/>
            <p:nvPr/>
          </p:nvSpPr>
          <p:spPr>
            <a:xfrm flipH="1" flipV="1">
              <a:off x="8330597" y="16492491"/>
              <a:ext cx="637702" cy="723778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0" name="AutoShape 40"/>
            <p:cNvSpPr/>
            <p:nvPr/>
          </p:nvSpPr>
          <p:spPr>
            <a:xfrm flipH="1" flipV="1">
              <a:off x="19811397" y="12450271"/>
              <a:ext cx="637702" cy="723778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1" name="AutoShape 41"/>
            <p:cNvSpPr/>
            <p:nvPr/>
          </p:nvSpPr>
          <p:spPr>
            <a:xfrm flipH="1" flipV="1">
              <a:off x="15785427" y="9924235"/>
              <a:ext cx="637702" cy="723778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2" name="AutoShape 42"/>
            <p:cNvSpPr/>
            <p:nvPr/>
          </p:nvSpPr>
          <p:spPr>
            <a:xfrm flipH="1" flipV="1">
              <a:off x="12124690" y="15612966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3" name="AutoShape 43"/>
            <p:cNvSpPr/>
            <p:nvPr/>
          </p:nvSpPr>
          <p:spPr>
            <a:xfrm flipH="1" flipV="1">
              <a:off x="17587343" y="9472579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4" name="AutoShape 44"/>
            <p:cNvSpPr/>
            <p:nvPr/>
          </p:nvSpPr>
          <p:spPr>
            <a:xfrm flipH="1" flipV="1">
              <a:off x="11701815" y="10394426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5" name="AutoShape 45"/>
            <p:cNvSpPr/>
            <p:nvPr/>
          </p:nvSpPr>
          <p:spPr>
            <a:xfrm flipH="1" flipV="1">
              <a:off x="14475118" y="13542066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6" name="AutoShape 46"/>
            <p:cNvSpPr/>
            <p:nvPr/>
          </p:nvSpPr>
          <p:spPr>
            <a:xfrm flipH="1" flipV="1">
              <a:off x="14025150" y="10503701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7" name="AutoShape 47"/>
            <p:cNvSpPr/>
            <p:nvPr/>
          </p:nvSpPr>
          <p:spPr>
            <a:xfrm flipH="1" flipV="1">
              <a:off x="14096112" y="607386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8" name="AutoShape 48"/>
            <p:cNvSpPr/>
            <p:nvPr/>
          </p:nvSpPr>
          <p:spPr>
            <a:xfrm flipH="1" flipV="1">
              <a:off x="18742264" y="5880671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9" name="AutoShape 49"/>
            <p:cNvSpPr/>
            <p:nvPr/>
          </p:nvSpPr>
          <p:spPr>
            <a:xfrm flipH="1" flipV="1">
              <a:off x="14054741" y="5497753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0" name="AutoShape 50"/>
            <p:cNvSpPr/>
            <p:nvPr/>
          </p:nvSpPr>
          <p:spPr>
            <a:xfrm flipH="1" flipV="1">
              <a:off x="14278987" y="3143871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1" name="AutoShape 51"/>
            <p:cNvSpPr/>
            <p:nvPr/>
          </p:nvSpPr>
          <p:spPr>
            <a:xfrm flipH="1" flipV="1">
              <a:off x="16769679" y="3641828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2" name="AutoShape 52"/>
            <p:cNvSpPr/>
            <p:nvPr/>
          </p:nvSpPr>
          <p:spPr>
            <a:xfrm flipH="1" flipV="1">
              <a:off x="21808638" y="2385779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3" name="AutoShape 53"/>
            <p:cNvSpPr/>
            <p:nvPr/>
          </p:nvSpPr>
          <p:spPr>
            <a:xfrm flipH="1" flipV="1">
              <a:off x="13258197" y="7171035"/>
              <a:ext cx="637702" cy="723778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4" name="AutoShape 54"/>
            <p:cNvSpPr/>
            <p:nvPr/>
          </p:nvSpPr>
          <p:spPr>
            <a:xfrm flipH="1" flipV="1">
              <a:off x="24738997" y="3128816"/>
              <a:ext cx="637702" cy="723778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5" name="AutoShape 55"/>
            <p:cNvSpPr/>
            <p:nvPr/>
          </p:nvSpPr>
          <p:spPr>
            <a:xfrm flipH="1" flipV="1">
              <a:off x="20713027" y="602780"/>
              <a:ext cx="637702" cy="723778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6" name="AutoShape 56"/>
            <p:cNvSpPr/>
            <p:nvPr/>
          </p:nvSpPr>
          <p:spPr>
            <a:xfrm flipH="1" flipV="1">
              <a:off x="17052290" y="6291511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7" name="AutoShape 57"/>
            <p:cNvSpPr/>
            <p:nvPr/>
          </p:nvSpPr>
          <p:spPr>
            <a:xfrm flipH="1" flipV="1">
              <a:off x="22514943" y="151123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8" name="AutoShape 58"/>
            <p:cNvSpPr/>
            <p:nvPr/>
          </p:nvSpPr>
          <p:spPr>
            <a:xfrm flipH="1" flipV="1">
              <a:off x="16629415" y="1072971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9" name="AutoShape 59"/>
            <p:cNvSpPr/>
            <p:nvPr/>
          </p:nvSpPr>
          <p:spPr>
            <a:xfrm flipH="1" flipV="1">
              <a:off x="19402718" y="4220610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0" name="AutoShape 60"/>
            <p:cNvSpPr/>
            <p:nvPr/>
          </p:nvSpPr>
          <p:spPr>
            <a:xfrm flipH="1" flipV="1">
              <a:off x="18952750" y="1182246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61" name="Group 61"/>
          <p:cNvGrpSpPr/>
          <p:nvPr/>
        </p:nvGrpSpPr>
        <p:grpSpPr>
          <a:xfrm>
            <a:off x="6963336" y="3807422"/>
            <a:ext cx="18329941" cy="5930491"/>
            <a:chOff x="0" y="0"/>
            <a:chExt cx="24439921" cy="7907321"/>
          </a:xfrm>
        </p:grpSpPr>
        <p:sp>
          <p:nvSpPr>
            <p:cNvPr id="62" name="Freeform 62"/>
            <p:cNvSpPr/>
            <p:nvPr/>
          </p:nvSpPr>
          <p:spPr>
            <a:xfrm rot="5400000">
              <a:off x="58462" y="1466152"/>
              <a:ext cx="4176507" cy="4293431"/>
            </a:xfrm>
            <a:custGeom>
              <a:avLst/>
              <a:gdLst/>
              <a:ahLst/>
              <a:cxnLst/>
              <a:rect l="l" t="t" r="r" b="b"/>
              <a:pathLst>
                <a:path w="4176507" h="4293431">
                  <a:moveTo>
                    <a:pt x="0" y="0"/>
                  </a:moveTo>
                  <a:lnTo>
                    <a:pt x="4176507" y="0"/>
                  </a:lnTo>
                  <a:lnTo>
                    <a:pt x="4176507" y="4293431"/>
                  </a:lnTo>
                  <a:lnTo>
                    <a:pt x="0" y="42934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3672" b="-5473"/>
              </a:stretch>
            </a:blipFill>
          </p:spPr>
        </p:sp>
        <p:sp>
          <p:nvSpPr>
            <p:cNvPr id="63" name="Freeform 63"/>
            <p:cNvSpPr/>
            <p:nvPr/>
          </p:nvSpPr>
          <p:spPr>
            <a:xfrm>
              <a:off x="3531138" y="0"/>
              <a:ext cx="20908783" cy="7907321"/>
            </a:xfrm>
            <a:custGeom>
              <a:avLst/>
              <a:gdLst/>
              <a:ahLst/>
              <a:cxnLst/>
              <a:rect l="l" t="t" r="r" b="b"/>
              <a:pathLst>
                <a:path w="20908783" h="7907321">
                  <a:moveTo>
                    <a:pt x="0" y="0"/>
                  </a:moveTo>
                  <a:lnTo>
                    <a:pt x="20908783" y="0"/>
                  </a:lnTo>
                  <a:lnTo>
                    <a:pt x="20908783" y="7907321"/>
                  </a:lnTo>
                  <a:lnTo>
                    <a:pt x="0" y="79073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64" name="Group 64"/>
          <p:cNvGrpSpPr/>
          <p:nvPr/>
        </p:nvGrpSpPr>
        <p:grpSpPr>
          <a:xfrm rot="-5400000">
            <a:off x="-1505678" y="1065678"/>
            <a:ext cx="10641661" cy="8510301"/>
            <a:chOff x="0" y="-123825"/>
            <a:chExt cx="2953956" cy="2394982"/>
          </a:xfrm>
        </p:grpSpPr>
        <p:sp>
          <p:nvSpPr>
            <p:cNvPr id="65" name="Freeform 65"/>
            <p:cNvSpPr/>
            <p:nvPr/>
          </p:nvSpPr>
          <p:spPr>
            <a:xfrm>
              <a:off x="0" y="0"/>
              <a:ext cx="2953956" cy="2271157"/>
            </a:xfrm>
            <a:custGeom>
              <a:avLst/>
              <a:gdLst/>
              <a:ahLst/>
              <a:cxnLst/>
              <a:rect l="l" t="t" r="r" b="b"/>
              <a:pathLst>
                <a:path w="2953956" h="2271157">
                  <a:moveTo>
                    <a:pt x="0" y="0"/>
                  </a:moveTo>
                  <a:lnTo>
                    <a:pt x="2953956" y="0"/>
                  </a:lnTo>
                  <a:lnTo>
                    <a:pt x="2953956" y="2271157"/>
                  </a:lnTo>
                  <a:lnTo>
                    <a:pt x="0" y="2271157"/>
                  </a:lnTo>
                  <a:close/>
                </a:path>
              </a:pathLst>
            </a:custGeom>
            <a:solidFill>
              <a:srgbClr val="0B1541"/>
            </a:solidFill>
          </p:spPr>
        </p:sp>
        <p:sp>
          <p:nvSpPr>
            <p:cNvPr id="66" name="TextBox 66"/>
            <p:cNvSpPr txBox="1"/>
            <p:nvPr/>
          </p:nvSpPr>
          <p:spPr>
            <a:xfrm>
              <a:off x="0" y="-123825"/>
              <a:ext cx="2953956" cy="23949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20"/>
                </a:lnSpc>
              </a:pPr>
              <a:endParaRPr/>
            </a:p>
          </p:txBody>
        </p:sp>
      </p:grpSp>
      <p:grpSp>
        <p:nvGrpSpPr>
          <p:cNvPr id="75" name="Group 22"/>
          <p:cNvGrpSpPr/>
          <p:nvPr/>
        </p:nvGrpSpPr>
        <p:grpSpPr>
          <a:xfrm>
            <a:off x="335020" y="264226"/>
            <a:ext cx="2052043" cy="2012333"/>
            <a:chOff x="-1761" y="7635"/>
            <a:chExt cx="812800" cy="812800"/>
          </a:xfrm>
        </p:grpSpPr>
        <p:sp>
          <p:nvSpPr>
            <p:cNvPr id="76" name="Freeform 23"/>
            <p:cNvSpPr/>
            <p:nvPr/>
          </p:nvSpPr>
          <p:spPr>
            <a:xfrm>
              <a:off x="-1761" y="7635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DDC40"/>
            </a:solidFill>
            <a:ln cap="sq">
              <a:noFill/>
              <a:prstDash val="solid"/>
              <a:miter/>
            </a:ln>
          </p:spPr>
        </p:sp>
        <p:sp>
          <p:nvSpPr>
            <p:cNvPr id="77" name="TextBox 24"/>
            <p:cNvSpPr txBox="1"/>
            <p:nvPr/>
          </p:nvSpPr>
          <p:spPr>
            <a:xfrm>
              <a:off x="72045" y="11044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099"/>
                </a:lnSpc>
                <a:spcBef>
                  <a:spcPct val="0"/>
                </a:spcBef>
              </a:pPr>
              <a:r>
                <a:rPr lang="en-US" sz="4800" u="none" dirty="0">
                  <a:solidFill>
                    <a:srgbClr val="FFFFFF"/>
                  </a:solidFill>
                  <a:latin typeface="Montserrat Semi-Bold"/>
                </a:rPr>
                <a:t>2</a:t>
              </a:r>
            </a:p>
          </p:txBody>
        </p:sp>
      </p:grpSp>
      <p:sp>
        <p:nvSpPr>
          <p:cNvPr id="79" name="TextBox 78"/>
          <p:cNvSpPr txBox="1"/>
          <p:nvPr/>
        </p:nvSpPr>
        <p:spPr>
          <a:xfrm>
            <a:off x="2580685" y="675759"/>
            <a:ext cx="48667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chemeClr val="bg1"/>
                </a:solidFill>
                <a:latin typeface=".VnVogue" panose="020B7200000000000000" pitchFamily="34" charset="0"/>
              </a:rPr>
              <a:t>INSURANCE CAR OVERVIEW</a:t>
            </a:r>
            <a:endParaRPr lang="en-US" sz="3600" b="1" dirty="0">
              <a:solidFill>
                <a:schemeClr val="bg1"/>
              </a:solidFill>
              <a:latin typeface=".VnVogue" panose="020B7200000000000000" pitchFamily="34" charset="0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3213391" y="3334433"/>
            <a:ext cx="4852963" cy="1354217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 smtClean="0">
                <a:solidFill>
                  <a:schemeClr val="bg1"/>
                </a:solidFill>
                <a:latin typeface=".VnVogue" panose="020B7200000000000000" pitchFamily="34" charset="0"/>
              </a:rPr>
              <a:t>48,71</a:t>
            </a:r>
          </a:p>
          <a:p>
            <a:pPr algn="ctr"/>
            <a:r>
              <a:rPr lang="en-US" sz="2800" b="1" dirty="0">
                <a:solidFill>
                  <a:schemeClr val="bg1"/>
                </a:solidFill>
                <a:latin typeface=".VnVogue" panose="020B7200000000000000" pitchFamily="34" charset="0"/>
              </a:rPr>
              <a:t>Average of </a:t>
            </a:r>
            <a:r>
              <a:rPr lang="en-US" sz="2800" b="1" dirty="0" err="1">
                <a:solidFill>
                  <a:schemeClr val="bg1"/>
                </a:solidFill>
                <a:latin typeface=".VnVogue" panose="020B7200000000000000" pitchFamily="34" charset="0"/>
              </a:rPr>
              <a:t>DaysPassed</a:t>
            </a:r>
            <a:endParaRPr lang="en-US" sz="2800" b="1" dirty="0">
              <a:solidFill>
                <a:schemeClr val="bg1"/>
              </a:solidFill>
              <a:latin typeface=".VnVogue" panose="020B7200000000000000" pitchFamily="34" charset="0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10745935" y="3387871"/>
            <a:ext cx="4852963" cy="1354217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 smtClean="0">
                <a:solidFill>
                  <a:schemeClr val="bg1"/>
                </a:solidFill>
                <a:latin typeface=".VnVogue" panose="020B7200000000000000" pitchFamily="34" charset="0"/>
              </a:rPr>
              <a:t>2,61</a:t>
            </a:r>
          </a:p>
          <a:p>
            <a:pPr algn="ctr"/>
            <a:r>
              <a:rPr lang="en-US" sz="2800" b="1" dirty="0">
                <a:solidFill>
                  <a:schemeClr val="bg1"/>
                </a:solidFill>
                <a:latin typeface=".VnVogue" panose="020B7200000000000000" pitchFamily="34" charset="0"/>
              </a:rPr>
              <a:t>Average of </a:t>
            </a:r>
            <a:r>
              <a:rPr lang="en-US" sz="2800" b="1" dirty="0" err="1">
                <a:solidFill>
                  <a:schemeClr val="bg1"/>
                </a:solidFill>
                <a:latin typeface=".VnVogue" panose="020B7200000000000000" pitchFamily="34" charset="0"/>
              </a:rPr>
              <a:t>NoOfContacts</a:t>
            </a:r>
            <a:endParaRPr lang="en-US" sz="2800" b="1" dirty="0">
              <a:solidFill>
                <a:schemeClr val="bg1"/>
              </a:solidFill>
              <a:latin typeface=".VnVogue" panose="020B7200000000000000" pitchFamily="34" charset="0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6963335" y="6241698"/>
            <a:ext cx="4852963" cy="1354217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 smtClean="0">
                <a:solidFill>
                  <a:schemeClr val="bg1"/>
                </a:solidFill>
                <a:latin typeface=".VnVogue" panose="020B7200000000000000" pitchFamily="34" charset="0"/>
              </a:rPr>
              <a:t>2870</a:t>
            </a:r>
          </a:p>
          <a:p>
            <a:pPr algn="ctr"/>
            <a:r>
              <a:rPr lang="en-US" sz="2800" b="1" dirty="0">
                <a:solidFill>
                  <a:schemeClr val="bg1"/>
                </a:solidFill>
                <a:latin typeface=".VnVogue" panose="020B7200000000000000" pitchFamily="34" charset="0"/>
              </a:rPr>
              <a:t>Total of </a:t>
            </a:r>
            <a:r>
              <a:rPr lang="en-US" sz="2800" b="1" dirty="0" err="1">
                <a:solidFill>
                  <a:schemeClr val="bg1"/>
                </a:solidFill>
                <a:latin typeface=".VnVogue" panose="020B7200000000000000" pitchFamily="34" charset="0"/>
              </a:rPr>
              <a:t>PrevAttempts</a:t>
            </a:r>
            <a:endParaRPr lang="en-US" sz="2800" b="1" dirty="0">
              <a:solidFill>
                <a:schemeClr val="bg1"/>
              </a:solidFill>
              <a:latin typeface=".VnVogue" panose="020B7200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1107408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 animBg="1"/>
      <p:bldP spid="72" grpId="0" animBg="1"/>
      <p:bldP spid="7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3B9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447454" y="8748451"/>
            <a:ext cx="11545794" cy="2038350"/>
            <a:chOff x="0" y="0"/>
            <a:chExt cx="15394392" cy="2717800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15394392" cy="2717800"/>
              <a:chOff x="0" y="0"/>
              <a:chExt cx="3040868" cy="536849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3040867" cy="536849"/>
              </a:xfrm>
              <a:custGeom>
                <a:avLst/>
                <a:gdLst/>
                <a:ahLst/>
                <a:cxnLst/>
                <a:rect l="l" t="t" r="r" b="b"/>
                <a:pathLst>
                  <a:path w="3040867" h="536849">
                    <a:moveTo>
                      <a:pt x="0" y="0"/>
                    </a:moveTo>
                    <a:lnTo>
                      <a:pt x="3040867" y="0"/>
                    </a:lnTo>
                    <a:lnTo>
                      <a:pt x="3040867" y="536849"/>
                    </a:lnTo>
                    <a:lnTo>
                      <a:pt x="0" y="536849"/>
                    </a:lnTo>
                    <a:close/>
                  </a:path>
                </a:pathLst>
              </a:custGeom>
              <a:solidFill>
                <a:srgbClr val="6D738D"/>
              </a:solidFill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123825"/>
                <a:ext cx="3040868" cy="66067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8054100" y="858825"/>
              <a:ext cx="2788000" cy="93675"/>
              <a:chOff x="0" y="0"/>
              <a:chExt cx="547795" cy="18406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>
              <a:off x="344500" y="858825"/>
              <a:ext cx="2788000" cy="93675"/>
              <a:chOff x="0" y="0"/>
              <a:chExt cx="547795" cy="18406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12" name="Group 12"/>
            <p:cNvGrpSpPr/>
            <p:nvPr/>
          </p:nvGrpSpPr>
          <p:grpSpPr>
            <a:xfrm>
              <a:off x="11908900" y="858825"/>
              <a:ext cx="2788000" cy="93675"/>
              <a:chOff x="0" y="0"/>
              <a:chExt cx="547795" cy="18406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4199300" y="858825"/>
              <a:ext cx="2788000" cy="93675"/>
              <a:chOff x="0" y="0"/>
              <a:chExt cx="547795" cy="18406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</p:grpSp>
      <p:grpSp>
        <p:nvGrpSpPr>
          <p:cNvPr id="18" name="Group 18"/>
          <p:cNvGrpSpPr/>
          <p:nvPr/>
        </p:nvGrpSpPr>
        <p:grpSpPr>
          <a:xfrm>
            <a:off x="3001575" y="-4846778"/>
            <a:ext cx="19161165" cy="13025544"/>
            <a:chOff x="0" y="0"/>
            <a:chExt cx="25548220" cy="17367392"/>
          </a:xfrm>
        </p:grpSpPr>
        <p:sp>
          <p:nvSpPr>
            <p:cNvPr id="19" name="AutoShape 19"/>
            <p:cNvSpPr/>
            <p:nvPr/>
          </p:nvSpPr>
          <p:spPr>
            <a:xfrm flipH="1" flipV="1">
              <a:off x="1009437" y="5905873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0" name="AutoShape 20"/>
            <p:cNvSpPr/>
            <p:nvPr/>
          </p:nvSpPr>
          <p:spPr>
            <a:xfrm flipH="1" flipV="1">
              <a:off x="5655590" y="11179158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1" name="AutoShape 21"/>
            <p:cNvSpPr/>
            <p:nvPr/>
          </p:nvSpPr>
          <p:spPr>
            <a:xfrm flipH="1" flipV="1">
              <a:off x="968066" y="10796240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2" name="AutoShape 22"/>
            <p:cNvSpPr/>
            <p:nvPr/>
          </p:nvSpPr>
          <p:spPr>
            <a:xfrm flipH="1" flipV="1">
              <a:off x="1192312" y="8442358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3" name="AutoShape 23"/>
            <p:cNvSpPr/>
            <p:nvPr/>
          </p:nvSpPr>
          <p:spPr>
            <a:xfrm flipH="1" flipV="1">
              <a:off x="3683004" y="8940315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4" name="AutoShape 24"/>
            <p:cNvSpPr/>
            <p:nvPr/>
          </p:nvSpPr>
          <p:spPr>
            <a:xfrm flipH="1" flipV="1">
              <a:off x="8721963" y="7684267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5" name="AutoShape 25"/>
            <p:cNvSpPr/>
            <p:nvPr/>
          </p:nvSpPr>
          <p:spPr>
            <a:xfrm flipH="1" flipV="1">
              <a:off x="171522" y="12469523"/>
              <a:ext cx="637702" cy="723778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6" name="AutoShape 26"/>
            <p:cNvSpPr/>
            <p:nvPr/>
          </p:nvSpPr>
          <p:spPr>
            <a:xfrm flipH="1" flipV="1">
              <a:off x="11652322" y="8427303"/>
              <a:ext cx="637702" cy="723778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7" name="AutoShape 27"/>
            <p:cNvSpPr/>
            <p:nvPr/>
          </p:nvSpPr>
          <p:spPr>
            <a:xfrm flipH="1" flipV="1">
              <a:off x="7626352" y="5901267"/>
              <a:ext cx="637702" cy="723778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8" name="AutoShape 28"/>
            <p:cNvSpPr/>
            <p:nvPr/>
          </p:nvSpPr>
          <p:spPr>
            <a:xfrm flipH="1" flipV="1">
              <a:off x="3965615" y="11589998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9" name="AutoShape 29"/>
            <p:cNvSpPr/>
            <p:nvPr/>
          </p:nvSpPr>
          <p:spPr>
            <a:xfrm flipH="1" flipV="1">
              <a:off x="9428268" y="5449610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0" name="AutoShape 30"/>
            <p:cNvSpPr/>
            <p:nvPr/>
          </p:nvSpPr>
          <p:spPr>
            <a:xfrm flipH="1" flipV="1">
              <a:off x="3542740" y="6371458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1" name="AutoShape 31"/>
            <p:cNvSpPr/>
            <p:nvPr/>
          </p:nvSpPr>
          <p:spPr>
            <a:xfrm flipH="1" flipV="1">
              <a:off x="6316043" y="9519097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2" name="AutoShape 32"/>
            <p:cNvSpPr/>
            <p:nvPr/>
          </p:nvSpPr>
          <p:spPr>
            <a:xfrm flipH="1" flipV="1">
              <a:off x="5866075" y="6480733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3" name="AutoShape 33"/>
            <p:cNvSpPr/>
            <p:nvPr/>
          </p:nvSpPr>
          <p:spPr>
            <a:xfrm flipH="1" flipV="1">
              <a:off x="9168512" y="9928842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4" name="AutoShape 34"/>
            <p:cNvSpPr/>
            <p:nvPr/>
          </p:nvSpPr>
          <p:spPr>
            <a:xfrm flipH="1" flipV="1">
              <a:off x="13814664" y="15202126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5" name="AutoShape 35"/>
            <p:cNvSpPr/>
            <p:nvPr/>
          </p:nvSpPr>
          <p:spPr>
            <a:xfrm flipH="1" flipV="1">
              <a:off x="9127141" y="14819208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6" name="AutoShape 36"/>
            <p:cNvSpPr/>
            <p:nvPr/>
          </p:nvSpPr>
          <p:spPr>
            <a:xfrm flipH="1" flipV="1">
              <a:off x="9351387" y="12465326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7" name="AutoShape 37"/>
            <p:cNvSpPr/>
            <p:nvPr/>
          </p:nvSpPr>
          <p:spPr>
            <a:xfrm flipH="1" flipV="1">
              <a:off x="11842079" y="12963284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8" name="AutoShape 38"/>
            <p:cNvSpPr/>
            <p:nvPr/>
          </p:nvSpPr>
          <p:spPr>
            <a:xfrm flipH="1" flipV="1">
              <a:off x="16881038" y="11707235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9" name="AutoShape 39"/>
            <p:cNvSpPr/>
            <p:nvPr/>
          </p:nvSpPr>
          <p:spPr>
            <a:xfrm flipH="1" flipV="1">
              <a:off x="8330597" y="16492491"/>
              <a:ext cx="637702" cy="723778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0" name="AutoShape 40"/>
            <p:cNvSpPr/>
            <p:nvPr/>
          </p:nvSpPr>
          <p:spPr>
            <a:xfrm flipH="1" flipV="1">
              <a:off x="19811397" y="12450271"/>
              <a:ext cx="637702" cy="723778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1" name="AutoShape 41"/>
            <p:cNvSpPr/>
            <p:nvPr/>
          </p:nvSpPr>
          <p:spPr>
            <a:xfrm flipH="1" flipV="1">
              <a:off x="15785427" y="9924235"/>
              <a:ext cx="637702" cy="723778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2" name="AutoShape 42"/>
            <p:cNvSpPr/>
            <p:nvPr/>
          </p:nvSpPr>
          <p:spPr>
            <a:xfrm flipH="1" flipV="1">
              <a:off x="12124690" y="15612966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3" name="AutoShape 43"/>
            <p:cNvSpPr/>
            <p:nvPr/>
          </p:nvSpPr>
          <p:spPr>
            <a:xfrm flipH="1" flipV="1">
              <a:off x="17587343" y="9472579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4" name="AutoShape 44"/>
            <p:cNvSpPr/>
            <p:nvPr/>
          </p:nvSpPr>
          <p:spPr>
            <a:xfrm flipH="1" flipV="1">
              <a:off x="11701815" y="10394426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5" name="AutoShape 45"/>
            <p:cNvSpPr/>
            <p:nvPr/>
          </p:nvSpPr>
          <p:spPr>
            <a:xfrm flipH="1" flipV="1">
              <a:off x="14475118" y="13542066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6" name="AutoShape 46"/>
            <p:cNvSpPr/>
            <p:nvPr/>
          </p:nvSpPr>
          <p:spPr>
            <a:xfrm flipH="1" flipV="1">
              <a:off x="14025150" y="10503701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7" name="AutoShape 47"/>
            <p:cNvSpPr/>
            <p:nvPr/>
          </p:nvSpPr>
          <p:spPr>
            <a:xfrm flipH="1" flipV="1">
              <a:off x="14096112" y="607386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8" name="AutoShape 48"/>
            <p:cNvSpPr/>
            <p:nvPr/>
          </p:nvSpPr>
          <p:spPr>
            <a:xfrm flipH="1" flipV="1">
              <a:off x="18742264" y="5880671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9" name="AutoShape 49"/>
            <p:cNvSpPr/>
            <p:nvPr/>
          </p:nvSpPr>
          <p:spPr>
            <a:xfrm flipH="1" flipV="1">
              <a:off x="14054741" y="5497753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0" name="AutoShape 50"/>
            <p:cNvSpPr/>
            <p:nvPr/>
          </p:nvSpPr>
          <p:spPr>
            <a:xfrm flipH="1" flipV="1">
              <a:off x="14278987" y="3143871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1" name="AutoShape 51"/>
            <p:cNvSpPr/>
            <p:nvPr/>
          </p:nvSpPr>
          <p:spPr>
            <a:xfrm flipH="1" flipV="1">
              <a:off x="16769679" y="3641828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2" name="AutoShape 52"/>
            <p:cNvSpPr/>
            <p:nvPr/>
          </p:nvSpPr>
          <p:spPr>
            <a:xfrm flipH="1" flipV="1">
              <a:off x="21808638" y="2385779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3" name="AutoShape 53"/>
            <p:cNvSpPr/>
            <p:nvPr/>
          </p:nvSpPr>
          <p:spPr>
            <a:xfrm flipH="1" flipV="1">
              <a:off x="13258197" y="7171035"/>
              <a:ext cx="637702" cy="723778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4" name="AutoShape 54"/>
            <p:cNvSpPr/>
            <p:nvPr/>
          </p:nvSpPr>
          <p:spPr>
            <a:xfrm flipH="1" flipV="1">
              <a:off x="24738997" y="3128816"/>
              <a:ext cx="637702" cy="723778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5" name="AutoShape 55"/>
            <p:cNvSpPr/>
            <p:nvPr/>
          </p:nvSpPr>
          <p:spPr>
            <a:xfrm flipH="1" flipV="1">
              <a:off x="20713027" y="602780"/>
              <a:ext cx="637702" cy="723778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6" name="AutoShape 56"/>
            <p:cNvSpPr/>
            <p:nvPr/>
          </p:nvSpPr>
          <p:spPr>
            <a:xfrm flipH="1" flipV="1">
              <a:off x="17052290" y="6291511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7" name="AutoShape 57"/>
            <p:cNvSpPr/>
            <p:nvPr/>
          </p:nvSpPr>
          <p:spPr>
            <a:xfrm flipH="1" flipV="1">
              <a:off x="22514943" y="151123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8" name="AutoShape 58"/>
            <p:cNvSpPr/>
            <p:nvPr/>
          </p:nvSpPr>
          <p:spPr>
            <a:xfrm flipH="1" flipV="1">
              <a:off x="16629415" y="1072971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9" name="AutoShape 59"/>
            <p:cNvSpPr/>
            <p:nvPr/>
          </p:nvSpPr>
          <p:spPr>
            <a:xfrm flipH="1" flipV="1">
              <a:off x="19402718" y="4220610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0" name="AutoShape 60"/>
            <p:cNvSpPr/>
            <p:nvPr/>
          </p:nvSpPr>
          <p:spPr>
            <a:xfrm flipH="1" flipV="1">
              <a:off x="18952750" y="1182246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61" name="Group 61"/>
          <p:cNvGrpSpPr/>
          <p:nvPr/>
        </p:nvGrpSpPr>
        <p:grpSpPr>
          <a:xfrm>
            <a:off x="6963336" y="3807422"/>
            <a:ext cx="18329941" cy="5930491"/>
            <a:chOff x="0" y="0"/>
            <a:chExt cx="24439921" cy="7907321"/>
          </a:xfrm>
        </p:grpSpPr>
        <p:sp>
          <p:nvSpPr>
            <p:cNvPr id="62" name="Freeform 62"/>
            <p:cNvSpPr/>
            <p:nvPr/>
          </p:nvSpPr>
          <p:spPr>
            <a:xfrm rot="5400000">
              <a:off x="58462" y="1466152"/>
              <a:ext cx="4176507" cy="4293431"/>
            </a:xfrm>
            <a:custGeom>
              <a:avLst/>
              <a:gdLst/>
              <a:ahLst/>
              <a:cxnLst/>
              <a:rect l="l" t="t" r="r" b="b"/>
              <a:pathLst>
                <a:path w="4176507" h="4293431">
                  <a:moveTo>
                    <a:pt x="0" y="0"/>
                  </a:moveTo>
                  <a:lnTo>
                    <a:pt x="4176507" y="0"/>
                  </a:lnTo>
                  <a:lnTo>
                    <a:pt x="4176507" y="4293431"/>
                  </a:lnTo>
                  <a:lnTo>
                    <a:pt x="0" y="42934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3672" b="-5473"/>
              </a:stretch>
            </a:blipFill>
          </p:spPr>
        </p:sp>
        <p:sp>
          <p:nvSpPr>
            <p:cNvPr id="63" name="Freeform 63"/>
            <p:cNvSpPr/>
            <p:nvPr/>
          </p:nvSpPr>
          <p:spPr>
            <a:xfrm>
              <a:off x="3531138" y="0"/>
              <a:ext cx="20908783" cy="7907321"/>
            </a:xfrm>
            <a:custGeom>
              <a:avLst/>
              <a:gdLst/>
              <a:ahLst/>
              <a:cxnLst/>
              <a:rect l="l" t="t" r="r" b="b"/>
              <a:pathLst>
                <a:path w="20908783" h="7907321">
                  <a:moveTo>
                    <a:pt x="0" y="0"/>
                  </a:moveTo>
                  <a:lnTo>
                    <a:pt x="20908783" y="0"/>
                  </a:lnTo>
                  <a:lnTo>
                    <a:pt x="20908783" y="7907321"/>
                  </a:lnTo>
                  <a:lnTo>
                    <a:pt x="0" y="79073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64" name="Group 64"/>
          <p:cNvGrpSpPr/>
          <p:nvPr/>
        </p:nvGrpSpPr>
        <p:grpSpPr>
          <a:xfrm rot="-5400000">
            <a:off x="-1505678" y="1065678"/>
            <a:ext cx="10641661" cy="8510301"/>
            <a:chOff x="0" y="-123825"/>
            <a:chExt cx="2953956" cy="2394982"/>
          </a:xfrm>
        </p:grpSpPr>
        <p:sp>
          <p:nvSpPr>
            <p:cNvPr id="65" name="Freeform 65"/>
            <p:cNvSpPr/>
            <p:nvPr/>
          </p:nvSpPr>
          <p:spPr>
            <a:xfrm>
              <a:off x="0" y="0"/>
              <a:ext cx="2953956" cy="2271157"/>
            </a:xfrm>
            <a:custGeom>
              <a:avLst/>
              <a:gdLst/>
              <a:ahLst/>
              <a:cxnLst/>
              <a:rect l="l" t="t" r="r" b="b"/>
              <a:pathLst>
                <a:path w="2953956" h="2271157">
                  <a:moveTo>
                    <a:pt x="0" y="0"/>
                  </a:moveTo>
                  <a:lnTo>
                    <a:pt x="2953956" y="0"/>
                  </a:lnTo>
                  <a:lnTo>
                    <a:pt x="2953956" y="2271157"/>
                  </a:lnTo>
                  <a:lnTo>
                    <a:pt x="0" y="2271157"/>
                  </a:lnTo>
                  <a:close/>
                </a:path>
              </a:pathLst>
            </a:custGeom>
            <a:solidFill>
              <a:srgbClr val="0B1541"/>
            </a:solidFill>
          </p:spPr>
        </p:sp>
        <p:sp>
          <p:nvSpPr>
            <p:cNvPr id="66" name="TextBox 66"/>
            <p:cNvSpPr txBox="1"/>
            <p:nvPr/>
          </p:nvSpPr>
          <p:spPr>
            <a:xfrm>
              <a:off x="0" y="-123825"/>
              <a:ext cx="2953956" cy="23949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20"/>
                </a:lnSpc>
              </a:pPr>
              <a:endParaRPr/>
            </a:p>
          </p:txBody>
        </p:sp>
      </p:grpSp>
      <p:grpSp>
        <p:nvGrpSpPr>
          <p:cNvPr id="75" name="Group 22"/>
          <p:cNvGrpSpPr/>
          <p:nvPr/>
        </p:nvGrpSpPr>
        <p:grpSpPr>
          <a:xfrm>
            <a:off x="335020" y="264226"/>
            <a:ext cx="2052043" cy="2012333"/>
            <a:chOff x="-1761" y="7635"/>
            <a:chExt cx="812800" cy="812800"/>
          </a:xfrm>
        </p:grpSpPr>
        <p:sp>
          <p:nvSpPr>
            <p:cNvPr id="76" name="Freeform 23"/>
            <p:cNvSpPr/>
            <p:nvPr/>
          </p:nvSpPr>
          <p:spPr>
            <a:xfrm>
              <a:off x="-1761" y="7635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DDC40"/>
            </a:solidFill>
            <a:ln cap="sq">
              <a:noFill/>
              <a:prstDash val="solid"/>
              <a:miter/>
            </a:ln>
          </p:spPr>
        </p:sp>
        <p:sp>
          <p:nvSpPr>
            <p:cNvPr id="77" name="TextBox 24"/>
            <p:cNvSpPr txBox="1"/>
            <p:nvPr/>
          </p:nvSpPr>
          <p:spPr>
            <a:xfrm>
              <a:off x="72045" y="11044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099"/>
                </a:lnSpc>
                <a:spcBef>
                  <a:spcPct val="0"/>
                </a:spcBef>
              </a:pPr>
              <a:r>
                <a:rPr lang="en-US" sz="4800" u="none" dirty="0">
                  <a:solidFill>
                    <a:srgbClr val="FFFFFF"/>
                  </a:solidFill>
                  <a:latin typeface="Montserrat Semi-Bold"/>
                </a:rPr>
                <a:t>2</a:t>
              </a:r>
            </a:p>
          </p:txBody>
        </p:sp>
      </p:grpSp>
      <p:sp>
        <p:nvSpPr>
          <p:cNvPr id="79" name="TextBox 78"/>
          <p:cNvSpPr txBox="1"/>
          <p:nvPr/>
        </p:nvSpPr>
        <p:spPr>
          <a:xfrm>
            <a:off x="2580685" y="675759"/>
            <a:ext cx="48667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chemeClr val="bg1"/>
                </a:solidFill>
                <a:latin typeface=".VnVogue" panose="020B7200000000000000" pitchFamily="34" charset="0"/>
              </a:rPr>
              <a:t>INSURANCE CAR OVERVIEW</a:t>
            </a:r>
            <a:endParaRPr lang="en-US" sz="3600" b="1" dirty="0">
              <a:solidFill>
                <a:schemeClr val="bg1"/>
              </a:solidFill>
              <a:latin typeface=".VnVogue" panose="020B7200000000000000" pitchFamily="34" charset="0"/>
            </a:endParaRPr>
          </a:p>
        </p:txBody>
      </p:sp>
      <p:pic>
        <p:nvPicPr>
          <p:cNvPr id="68" name="Picture 6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1549" y="2861789"/>
            <a:ext cx="15220349" cy="6675706"/>
          </a:xfrm>
          <a:prstGeom prst="rect">
            <a:avLst/>
          </a:prstGeom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3BC3DCF8-A8E2-2702-28C0-414BB73D1C75}"/>
              </a:ext>
            </a:extLst>
          </p:cNvPr>
          <p:cNvSpPr txBox="1"/>
          <p:nvPr/>
        </p:nvSpPr>
        <p:spPr>
          <a:xfrm>
            <a:off x="10181570" y="3482761"/>
            <a:ext cx="6094241" cy="185706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dirty="0"/>
              <a:t>The </a:t>
            </a:r>
            <a:r>
              <a:rPr lang="en-US" sz="2800" dirty="0" smtClean="0"/>
              <a:t>Number of Contacts</a:t>
            </a:r>
            <a:r>
              <a:rPr lang="en-US" sz="2800" dirty="0" smtClean="0"/>
              <a:t> </a:t>
            </a:r>
            <a:r>
              <a:rPr lang="en-US" sz="2800" dirty="0"/>
              <a:t>over the months are </a:t>
            </a:r>
            <a:r>
              <a:rPr lang="en-US" sz="2800" b="1" dirty="0"/>
              <a:t>uneven</a:t>
            </a:r>
            <a:r>
              <a:rPr lang="en-US" sz="2800" dirty="0"/>
              <a:t>. The </a:t>
            </a:r>
            <a:r>
              <a:rPr lang="en-US" sz="2800" b="1" dirty="0">
                <a:solidFill>
                  <a:srgbClr val="92D050"/>
                </a:solidFill>
              </a:rPr>
              <a:t>highest</a:t>
            </a:r>
            <a:r>
              <a:rPr lang="en-US" sz="2800" dirty="0"/>
              <a:t> </a:t>
            </a:r>
            <a:r>
              <a:rPr lang="en-US" sz="2800" dirty="0" smtClean="0"/>
              <a:t>in </a:t>
            </a:r>
            <a:r>
              <a:rPr lang="en-US" sz="2800" b="1" dirty="0" smtClean="0">
                <a:solidFill>
                  <a:srgbClr val="92D050"/>
                </a:solidFill>
              </a:rPr>
              <a:t>May</a:t>
            </a:r>
            <a:r>
              <a:rPr lang="en-US" sz="2800" dirty="0" smtClean="0"/>
              <a:t>, </a:t>
            </a:r>
            <a:r>
              <a:rPr lang="en-US" sz="2800" dirty="0"/>
              <a:t>the </a:t>
            </a:r>
            <a:r>
              <a:rPr lang="en-US" sz="2800" b="1" dirty="0">
                <a:solidFill>
                  <a:srgbClr val="FF0000"/>
                </a:solidFill>
              </a:rPr>
              <a:t>lowest</a:t>
            </a:r>
            <a:r>
              <a:rPr lang="en-US" sz="2800" dirty="0"/>
              <a:t> </a:t>
            </a:r>
            <a:r>
              <a:rPr lang="en-US" sz="2800" dirty="0" smtClean="0"/>
              <a:t>in </a:t>
            </a:r>
            <a:r>
              <a:rPr lang="en-US" sz="2800" b="1" dirty="0" smtClean="0">
                <a:solidFill>
                  <a:srgbClr val="FF0000"/>
                </a:solidFill>
              </a:rPr>
              <a:t>December</a:t>
            </a:r>
            <a:endParaRPr lang="en-US" sz="2800" dirty="0">
              <a:solidFill>
                <a:srgbClr val="FF0000"/>
              </a:solidFill>
            </a:endParaRP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911626095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</TotalTime>
  <Words>339</Words>
  <Application>Microsoft Office PowerPoint</Application>
  <PresentationFormat>Custom</PresentationFormat>
  <Paragraphs>85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Montserrat Semi-Bold</vt:lpstr>
      <vt:lpstr>Montserrat Ultra-Bold</vt:lpstr>
      <vt:lpstr>Montserrat Bold</vt:lpstr>
      <vt:lpstr>Arial</vt:lpstr>
      <vt:lpstr>Calibri</vt:lpstr>
      <vt:lpstr>.VnVogue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Showcasing different scenarios that would trigger car insurance events!</dc:title>
  <cp:lastModifiedBy>Huy - Nguyễn Đức</cp:lastModifiedBy>
  <cp:revision>14</cp:revision>
  <dcterms:created xsi:type="dcterms:W3CDTF">2006-08-16T00:00:00Z</dcterms:created>
  <dcterms:modified xsi:type="dcterms:W3CDTF">2024-03-30T07:07:24Z</dcterms:modified>
  <dc:identifier>DAGA9WzhGkM</dc:identifier>
</cp:coreProperties>
</file>